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30" r:id="rId3"/>
    <p:sldId id="333" r:id="rId4"/>
    <p:sldId id="334" r:id="rId5"/>
    <p:sldId id="335" r:id="rId6"/>
    <p:sldId id="332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FDD5CB-8C6F-4738-B1AE-167461E80EB0}" v="1" dt="2021-11-08T14:14:38.0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0012" autoAdjust="0"/>
  </p:normalViewPr>
  <p:slideViewPr>
    <p:cSldViewPr>
      <p:cViewPr varScale="1">
        <p:scale>
          <a:sx n="99" d="100"/>
          <a:sy n="99" d="100"/>
        </p:scale>
        <p:origin x="744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254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21/1598r1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11be R2 scope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6550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Laurent Cariou, Intel Corporation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3CA1433-205A-424A-9412-3DABF93C1E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7424224"/>
              </p:ext>
            </p:extLst>
          </p:nvPr>
        </p:nvGraphicFramePr>
        <p:xfrm>
          <a:off x="1838325" y="2659063"/>
          <a:ext cx="7437438" cy="295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300186" imgH="3302957" progId="Word.Document.8">
                  <p:embed/>
                </p:oleObj>
              </mc:Choice>
              <mc:Fallback>
                <p:oleObj name="Document" r:id="rId4" imgW="8300186" imgH="3302957" progId="Word.Document.8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B3CA1433-205A-424A-9412-3DABF93C1E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8325" y="2659063"/>
                        <a:ext cx="7437438" cy="2952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5F156-6482-475C-B740-2016DBD4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TGbe</a:t>
            </a:r>
            <a:r>
              <a:rPr lang="en-US" dirty="0"/>
              <a:t>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8071-70F4-43EA-9EB6-90D38A909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9920" y="1524000"/>
            <a:ext cx="8714280" cy="45704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PAR approved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First TG meeting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D0.1 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D1.0 Letter Ballot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D2.0 LB 				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D3.0 LB 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Initial Sponsor Ballot (D4.0)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Final 802.11 WG approval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802 EC approval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/>
              <a:t>RevCom</a:t>
            </a:r>
            <a:r>
              <a:rPr lang="en-US" altLang="en-US" sz="2000" dirty="0"/>
              <a:t> and SASB approval			May 2024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23DC83-788A-4CBA-A69D-985491062B2D}"/>
              </a:ext>
            </a:extLst>
          </p:cNvPr>
          <p:cNvCxnSpPr>
            <a:cxnSpLocks/>
          </p:cNvCxnSpPr>
          <p:nvPr/>
        </p:nvCxnSpPr>
        <p:spPr bwMode="auto">
          <a:xfrm>
            <a:off x="8009033" y="2601986"/>
            <a:ext cx="0" cy="25990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83B1759-E41B-4FF2-B5B2-6801CE578EAA}"/>
              </a:ext>
            </a:extLst>
          </p:cNvPr>
          <p:cNvCxnSpPr>
            <a:cxnSpLocks/>
          </p:cNvCxnSpPr>
          <p:nvPr/>
        </p:nvCxnSpPr>
        <p:spPr bwMode="auto">
          <a:xfrm>
            <a:off x="8008691" y="1650887"/>
            <a:ext cx="12813" cy="891616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Flowchart: Decision 15">
            <a:extLst>
              <a:ext uri="{FF2B5EF4-FFF2-40B4-BE49-F238E27FC236}">
                <a16:creationId xmlns:a16="http://schemas.microsoft.com/office/drawing/2014/main" id="{A6BCE71C-94F8-46FA-92D4-CBF46D95D6BE}"/>
              </a:ext>
            </a:extLst>
          </p:cNvPr>
          <p:cNvSpPr/>
          <p:nvPr/>
        </p:nvSpPr>
        <p:spPr bwMode="auto">
          <a:xfrm>
            <a:off x="7831005" y="2903863"/>
            <a:ext cx="380999" cy="220337"/>
          </a:xfrm>
          <a:prstGeom prst="flowChartDecis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51"/>
            <a:endParaRPr lang="en-US" sz="32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86559DA-3C12-4B4A-A641-60B9ABB2C342}"/>
              </a:ext>
            </a:extLst>
          </p:cNvPr>
          <p:cNvCxnSpPr>
            <a:cxnSpLocks/>
          </p:cNvCxnSpPr>
          <p:nvPr/>
        </p:nvCxnSpPr>
        <p:spPr bwMode="auto">
          <a:xfrm flipV="1">
            <a:off x="2320143" y="3006440"/>
            <a:ext cx="6248400" cy="1"/>
          </a:xfrm>
          <a:prstGeom prst="line">
            <a:avLst/>
          </a:prstGeom>
          <a:ln>
            <a:solidFill>
              <a:srgbClr val="FFFF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AF323AC-05E1-43BE-A027-079ABC34A48A}"/>
              </a:ext>
            </a:extLst>
          </p:cNvPr>
          <p:cNvSpPr/>
          <p:nvPr/>
        </p:nvSpPr>
        <p:spPr bwMode="auto">
          <a:xfrm>
            <a:off x="2042617" y="2714558"/>
            <a:ext cx="9158783" cy="654533"/>
          </a:xfrm>
          <a:prstGeom prst="rect">
            <a:avLst/>
          </a:prstGeom>
          <a:solidFill>
            <a:srgbClr val="00B0F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51"/>
            <a:endParaRPr lang="en-US" sz="32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23FE0D8-87AE-407C-A20E-1E083A606264}"/>
              </a:ext>
            </a:extLst>
          </p:cNvPr>
          <p:cNvSpPr/>
          <p:nvPr/>
        </p:nvSpPr>
        <p:spPr bwMode="auto">
          <a:xfrm>
            <a:off x="2029921" y="3486380"/>
            <a:ext cx="9158784" cy="630016"/>
          </a:xfrm>
          <a:prstGeom prst="rect">
            <a:avLst/>
          </a:prstGeom>
          <a:solidFill>
            <a:srgbClr val="7030A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51"/>
            <a:endParaRPr lang="en-US" sz="3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D3E2C4-D088-48CB-AA3C-1C25E7F19923}"/>
              </a:ext>
            </a:extLst>
          </p:cNvPr>
          <p:cNvSpPr txBox="1"/>
          <p:nvPr/>
        </p:nvSpPr>
        <p:spPr>
          <a:xfrm>
            <a:off x="8229600" y="2743200"/>
            <a:ext cx="11621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are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72CBA2-8495-4135-8486-9E80DA9F2176}"/>
              </a:ext>
            </a:extLst>
          </p:cNvPr>
          <p:cNvSpPr txBox="1"/>
          <p:nvPr/>
        </p:nvSpPr>
        <p:spPr>
          <a:xfrm>
            <a:off x="8597829" y="3011696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Stable Release 1 Features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2C2B7C-4312-47B6-AE73-44254AB7D03A}"/>
              </a:ext>
            </a:extLst>
          </p:cNvPr>
          <p:cNvSpPr txBox="1"/>
          <p:nvPr/>
        </p:nvSpPr>
        <p:spPr>
          <a:xfrm>
            <a:off x="8618690" y="3783484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Stable Release 2 Features</a:t>
            </a:r>
          </a:p>
        </p:txBody>
      </p:sp>
      <p:sp>
        <p:nvSpPr>
          <p:cNvPr id="22" name="Date Placeholder 5">
            <a:extLst>
              <a:ext uri="{FF2B5EF4-FFF2-40B4-BE49-F238E27FC236}">
                <a16:creationId xmlns:a16="http://schemas.microsoft.com/office/drawing/2014/main" id="{59A22C64-D5EA-4E86-8E6B-B39C82D299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60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5146B-8D6D-4F60-80A1-81E4EBB7C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11be R2 scope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E6A40-CA35-43D3-8106-4A063F83D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Target for 11be is: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R1 stable with D2.0 in March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R2 stable with D4.0 in 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2-year cycle between releases (R1/R2)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R2 scope (market-wise) is usually smaller and our preference is to keep it like that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4-year cycle between 802.11 generations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Plan is for next .11 project (following 11be) to be 4-year shifted compared to 11be timeline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Meaning starting scope discussions in 2022 for a TG start mid-2023.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53BA4-9C12-46FF-88C7-DC09332371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8A7DE-B919-43C5-98B8-EE03CEEAAE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ADF29C-61FD-4398-A780-AE13540795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9139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20EC6-17D5-4C2A-9350-34CA8D3D0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11be R2 scope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2A95B-4A39-4EF8-A1E6-2234D5631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050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Number of features that will make it to 11be second release products will be smaller that the number of features that will make it to 11be first release products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spite of great and successful effort to reduce/limit 11be R1 scope, we still have defined too many features for the market to absorb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That means that some 11be R1 features already defined will naturally come to market with a second release of product (R2)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The number of features left to define in 11be R2 to complete the R2 product program is therefore even more limited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Limited time to define 11be R2 features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00000"/>
                </a:solidFill>
              </a:rPr>
              <a:t>Conclusion: we should keep 11be R2 scope small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20AC50-3C4E-4EF7-9762-E55F45A12F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67337-8789-4394-8861-A764A1CAD3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E5685B-6BA1-4CA8-89BD-1B5E9BA56C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2378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62D82-FD94-4D23-9342-BD76E1BE9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solution to fix R2 scope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8D2E2-68FF-4403-BF45-DF05340D2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15" y="1524000"/>
            <a:ext cx="11656485" cy="4799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Among the features that have been identified as candidate for 11be, the features in the category of Coordinated APs / Multi-AP are particularly numerous and challenging to define (C-TDMA, C-OFDMA, C-SR, coordinated beamforming, joint processing, …)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believe that this category of Multi-AP features should be moved to next .11 program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As we’ve seen in the past, it is difficult to split this category into multiple parts due to the commonality of signaling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Multi-AP features will constitute a very good feature set for next .11 program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believe choosing just one flavor of Multi-AP will not fix the issue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minimal common set of features/signaling need to be added to incorporate even just a single flavor/mode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Obviously don’t want different signaling for different flavors/modes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Design of this minimal set of features/signaling will therefore need to take into considerations all the flavors/modes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Gains evaluation will take too much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If we want to pick one, more discussion/time needed to select the one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This would be the main factor to reconcile the issue raised in previous slides regarding timeline/scope of 11be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425BD1-91D9-486A-BC94-148E44CA93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48F3C-D64E-4DCC-8A31-A26CAD2B99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BED140-985B-48BE-A0A5-468D5AFA08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6653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4EEAB-68D9-4D8D-98BC-3BECEF1E3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119DF-9F7E-4E23-B4A8-CA4EB4D04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Multi-AP features are not defined in 11be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C-TDMA, C-OFDMA, C-SR, C-BF, joint transmission </a:t>
            </a:r>
            <a:r>
              <a:rPr lang="en-US"/>
              <a:t>for single and multi-user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C275E-71CE-433A-A0B3-445F76491A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839EA-5B63-47B2-9676-7E31E2F4B8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Laurent Cariou, Intel Corporation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A64771-EE47-4BCA-A153-5D5C28D2A7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883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64365</TotalTime>
  <Words>659</Words>
  <Application>Microsoft Office PowerPoint</Application>
  <PresentationFormat>Widescreen</PresentationFormat>
  <Paragraphs>77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Document</vt:lpstr>
      <vt:lpstr>Discussion on 11be R2 scope</vt:lpstr>
      <vt:lpstr>TGbe Timeline</vt:lpstr>
      <vt:lpstr>Discussion on 11be R2 scope (1/2)</vt:lpstr>
      <vt:lpstr>Discussion on 11be R2 scope (2/2)</vt:lpstr>
      <vt:lpstr>Main solution to fix R2 scope issue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keywords>CTPClassification=CTP_NT</cp:keywords>
  <cp:lastModifiedBy>Cariou, Laurent</cp:lastModifiedBy>
  <cp:revision>525</cp:revision>
  <cp:lastPrinted>1601-01-01T00:00:00Z</cp:lastPrinted>
  <dcterms:created xsi:type="dcterms:W3CDTF">2019-10-14T21:51:06Z</dcterms:created>
  <dcterms:modified xsi:type="dcterms:W3CDTF">2021-11-14T18:49:51Z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e02c71ae-ba4f-4c46-adc7-06d3be3529c3</vt:lpwstr>
  </property>
  <property fmtid="{D5CDD505-2E9C-101B-9397-08002B2CF9AE}" pid="3" name="CTP_TimeStamp">
    <vt:lpwstr>2020-08-05 15:24:29Z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