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0" r:id="rId3"/>
    <p:sldId id="333" r:id="rId4"/>
    <p:sldId id="334" r:id="rId5"/>
    <p:sldId id="335" r:id="rId6"/>
    <p:sldId id="33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FDD5CB-8C6F-4738-B1AE-167461E80EB0}" v="1" dt="2021-11-08T14:14:38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0012" autoAdjust="0"/>
  </p:normalViewPr>
  <p:slideViewPr>
    <p:cSldViewPr>
      <p:cViewPr varScale="1">
        <p:scale>
          <a:sx n="99" d="100"/>
          <a:sy n="99" d="100"/>
        </p:scale>
        <p:origin x="744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8FDD5CB-8C6F-4738-B1AE-167461E80EB0}"/>
    <pc:docChg chg="modSld modMainMaster">
      <pc:chgData name="Cariou, Laurent" userId="4453f93f-2ed2-46e8-bb8c-3237fbfdd40b" providerId="ADAL" clId="{38FDD5CB-8C6F-4738-B1AE-167461E80EB0}" dt="2021-11-08T14:14:38.046" v="8"/>
      <pc:docMkLst>
        <pc:docMk/>
      </pc:docMkLst>
      <pc:sldChg chg="modSp mod">
        <pc:chgData name="Cariou, Laurent" userId="4453f93f-2ed2-46e8-bb8c-3237fbfdd40b" providerId="ADAL" clId="{38FDD5CB-8C6F-4738-B1AE-167461E80EB0}" dt="2021-11-08T14:14:38.046" v="8"/>
        <pc:sldMkLst>
          <pc:docMk/>
          <pc:sldMk cId="0" sldId="256"/>
        </pc:sldMkLst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38FDD5CB-8C6F-4738-B1AE-167461E80EB0}" dt="2021-11-08T14:12:52.547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Cariou, Laurent" userId="4453f93f-2ed2-46e8-bb8c-3237fbfdd40b" providerId="ADAL" clId="{38FDD5CB-8C6F-4738-B1AE-167461E80EB0}" dt="2021-11-08T14:14:38.046" v="8"/>
        <pc:sldMkLst>
          <pc:docMk/>
          <pc:sldMk cId="41760025" sldId="330"/>
        </pc:sldMkLst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k cId="41760025" sldId="330"/>
            <ac:spMk id="22" creationId="{59A22C64-D5EA-4E86-8E6B-B39C82D2996B}"/>
          </ac:spMkLst>
        </pc:spChg>
      </pc:sldChg>
      <pc:sldChg chg="modSp">
        <pc:chgData name="Cariou, Laurent" userId="4453f93f-2ed2-46e8-bb8c-3237fbfdd40b" providerId="ADAL" clId="{38FDD5CB-8C6F-4738-B1AE-167461E80EB0}" dt="2021-11-08T14:14:38.046" v="8"/>
        <pc:sldMkLst>
          <pc:docMk/>
          <pc:sldMk cId="2091883417" sldId="332"/>
        </pc:sldMkLst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k cId="2091883417" sldId="332"/>
            <ac:spMk id="6" creationId="{52A64771-EE47-4BCA-A153-5D5C28D2A7A2}"/>
          </ac:spMkLst>
        </pc:spChg>
      </pc:sldChg>
      <pc:sldChg chg="modSp">
        <pc:chgData name="Cariou, Laurent" userId="4453f93f-2ed2-46e8-bb8c-3237fbfdd40b" providerId="ADAL" clId="{38FDD5CB-8C6F-4738-B1AE-167461E80EB0}" dt="2021-11-08T14:14:38.046" v="8"/>
        <pc:sldMkLst>
          <pc:docMk/>
          <pc:sldMk cId="4009139781" sldId="333"/>
        </pc:sldMkLst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k cId="4009139781" sldId="333"/>
            <ac:spMk id="6" creationId="{97ADF29C-61FD-4398-A780-AE1354079522}"/>
          </ac:spMkLst>
        </pc:spChg>
      </pc:sldChg>
      <pc:sldChg chg="modSp mod">
        <pc:chgData name="Cariou, Laurent" userId="4453f93f-2ed2-46e8-bb8c-3237fbfdd40b" providerId="ADAL" clId="{38FDD5CB-8C6F-4738-B1AE-167461E80EB0}" dt="2021-11-08T14:14:38.046" v="8"/>
        <pc:sldMkLst>
          <pc:docMk/>
          <pc:sldMk cId="762378095" sldId="334"/>
        </pc:sldMkLst>
        <pc:spChg chg="mod">
          <ac:chgData name="Cariou, Laurent" userId="4453f93f-2ed2-46e8-bb8c-3237fbfdd40b" providerId="ADAL" clId="{38FDD5CB-8C6F-4738-B1AE-167461E80EB0}" dt="2021-11-08T14:13:28.623" v="7" actId="1035"/>
          <ac:spMkLst>
            <pc:docMk/>
            <pc:sldMk cId="762378095" sldId="334"/>
            <ac:spMk id="3" creationId="{F252A95B-4A39-4EF8-A1E6-2234D5631A97}"/>
          </ac:spMkLst>
        </pc:spChg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k cId="762378095" sldId="334"/>
            <ac:spMk id="6" creationId="{20E5685B-6BA1-4CA8-89BD-1B5E9BA56CF9}"/>
          </ac:spMkLst>
        </pc:spChg>
      </pc:sldChg>
      <pc:sldChg chg="modSp">
        <pc:chgData name="Cariou, Laurent" userId="4453f93f-2ed2-46e8-bb8c-3237fbfdd40b" providerId="ADAL" clId="{38FDD5CB-8C6F-4738-B1AE-167461E80EB0}" dt="2021-11-08T14:14:38.046" v="8"/>
        <pc:sldMkLst>
          <pc:docMk/>
          <pc:sldMk cId="616653011" sldId="335"/>
        </pc:sldMkLst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k cId="616653011" sldId="335"/>
            <ac:spMk id="6" creationId="{FEBED140-985B-48BE-A0A5-468D5AFA0858}"/>
          </ac:spMkLst>
        </pc:spChg>
      </pc:sldChg>
      <pc:sldMasterChg chg="modSp modSldLayout">
        <pc:chgData name="Cariou, Laurent" userId="4453f93f-2ed2-46e8-bb8c-3237fbfdd40b" providerId="ADAL" clId="{38FDD5CB-8C6F-4738-B1AE-167461E80EB0}" dt="2021-11-08T14:14:38.046" v="8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8FDD5CB-8C6F-4738-B1AE-167461E80EB0}" dt="2021-11-08T14:14:38.046" v="8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3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8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8FDD5CB-8C6F-4738-B1AE-167461E80EB0}" dt="2021-11-08T14:14:38.046" v="8"/>
          <pc:sldLayoutMkLst>
            <pc:docMk/>
            <pc:sldMasterMk cId="0" sldId="2147483648"/>
            <pc:sldLayoutMk cId="0" sldId="2147483659"/>
          </pc:sldLayoutMkLst>
          <pc:spChg chg="mod">
            <ac:chgData name="Cariou, Laurent" userId="4453f93f-2ed2-46e8-bb8c-3237fbfdd40b" providerId="ADAL" clId="{38FDD5CB-8C6F-4738-B1AE-167461E80EB0}" dt="2021-11-08T14:14:38.046" v="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Cariou, Laurent" userId="4453f93f-2ed2-46e8-bb8c-3237fbfdd40b" providerId="ADAL" clId="{F8BE4D24-E7D5-47C5-8A77-A4DF2FCC936C}"/>
    <pc:docChg chg="custSel modSld modMainMaster">
      <pc:chgData name="Cariou, Laurent" userId="4453f93f-2ed2-46e8-bb8c-3237fbfdd40b" providerId="ADAL" clId="{F8BE4D24-E7D5-47C5-8A77-A4DF2FCC936C}" dt="2021-09-29T13:48:20.256" v="49"/>
      <pc:docMkLst>
        <pc:docMk/>
      </pc:docMkLst>
      <pc:sldChg chg="modSp mod">
        <pc:chgData name="Cariou, Laurent" userId="4453f93f-2ed2-46e8-bb8c-3237fbfdd40b" providerId="ADAL" clId="{F8BE4D24-E7D5-47C5-8A77-A4DF2FCC936C}" dt="2021-09-29T13:47:46.469" v="41" actId="1036"/>
        <pc:sldMkLst>
          <pc:docMk/>
          <pc:sldMk cId="0" sldId="256"/>
        </pc:sldMkLst>
        <pc:spChg chg="mod">
          <ac:chgData name="Cariou, Laurent" userId="4453f93f-2ed2-46e8-bb8c-3237fbfdd40b" providerId="ADAL" clId="{F8BE4D24-E7D5-47C5-8A77-A4DF2FCC936C}" dt="2021-09-29T13:47:46.469" v="41" actId="1036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F8BE4D24-E7D5-47C5-8A77-A4DF2FCC936C}" dt="2021-09-28T13:27:06.418" v="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F8BE4D24-E7D5-47C5-8A77-A4DF2FCC936C}" dt="2021-09-28T13:26:42.896" v="3"/>
          <ac:graphicFrameMkLst>
            <pc:docMk/>
            <pc:sldMk cId="0" sldId="256"/>
            <ac:graphicFrameMk id="9" creationId="{B3CA1433-205A-424A-9412-3DABF93C1E17}"/>
          </ac:graphicFrameMkLst>
        </pc:graphicFrameChg>
      </pc:sldChg>
      <pc:sldChg chg="addSp delSp modSp mod">
        <pc:chgData name="Cariou, Laurent" userId="4453f93f-2ed2-46e8-bb8c-3237fbfdd40b" providerId="ADAL" clId="{F8BE4D24-E7D5-47C5-8A77-A4DF2FCC936C}" dt="2021-09-29T13:48:20.256" v="49"/>
        <pc:sldMkLst>
          <pc:docMk/>
          <pc:sldMk cId="41760025" sldId="330"/>
        </pc:sldMkLst>
        <pc:spChg chg="add del mod">
          <ac:chgData name="Cariou, Laurent" userId="4453f93f-2ed2-46e8-bb8c-3237fbfdd40b" providerId="ADAL" clId="{F8BE4D24-E7D5-47C5-8A77-A4DF2FCC936C}" dt="2021-09-29T13:47:31.309" v="27"/>
          <ac:spMkLst>
            <pc:docMk/>
            <pc:sldMk cId="41760025" sldId="330"/>
            <ac:spMk id="14" creationId="{0DC97F60-F842-4F82-A784-F222A5F41392}"/>
          </ac:spMkLst>
        </pc:spChg>
        <pc:spChg chg="add del mod">
          <ac:chgData name="Cariou, Laurent" userId="4453f93f-2ed2-46e8-bb8c-3237fbfdd40b" providerId="ADAL" clId="{F8BE4D24-E7D5-47C5-8A77-A4DF2FCC936C}" dt="2021-09-29T13:47:55.939" v="44" actId="478"/>
          <ac:spMkLst>
            <pc:docMk/>
            <pc:sldMk cId="41760025" sldId="330"/>
            <ac:spMk id="15" creationId="{89C180C3-6CB0-4F08-B652-9E43C7F51203}"/>
          </ac:spMkLst>
        </pc:spChg>
        <pc:spChg chg="add del mod">
          <ac:chgData name="Cariou, Laurent" userId="4453f93f-2ed2-46e8-bb8c-3237fbfdd40b" providerId="ADAL" clId="{F8BE4D24-E7D5-47C5-8A77-A4DF2FCC936C}" dt="2021-09-29T13:47:54.635" v="43" actId="478"/>
          <ac:spMkLst>
            <pc:docMk/>
            <pc:sldMk cId="41760025" sldId="330"/>
            <ac:spMk id="18" creationId="{2DBC1997-0969-4664-90EC-718DBA56F954}"/>
          </ac:spMkLst>
        </pc:spChg>
        <pc:spChg chg="add del mod">
          <ac:chgData name="Cariou, Laurent" userId="4453f93f-2ed2-46e8-bb8c-3237fbfdd40b" providerId="ADAL" clId="{F8BE4D24-E7D5-47C5-8A77-A4DF2FCC936C}" dt="2021-09-29T13:48:09.701" v="48" actId="478"/>
          <ac:spMkLst>
            <pc:docMk/>
            <pc:sldMk cId="41760025" sldId="330"/>
            <ac:spMk id="19" creationId="{932C9FCE-14F1-4558-9FE0-0E2458BB04F9}"/>
          </ac:spMkLst>
        </pc:spChg>
        <pc:spChg chg="add mod">
          <ac:chgData name="Cariou, Laurent" userId="4453f93f-2ed2-46e8-bb8c-3237fbfdd40b" providerId="ADAL" clId="{F8BE4D24-E7D5-47C5-8A77-A4DF2FCC936C}" dt="2021-09-29T13:48:20.256" v="49"/>
          <ac:spMkLst>
            <pc:docMk/>
            <pc:sldMk cId="41760025" sldId="330"/>
            <ac:spMk id="22" creationId="{59A22C64-D5EA-4E86-8E6B-B39C82D2996B}"/>
          </ac:spMkLst>
        </pc:spChg>
      </pc:sldChg>
      <pc:sldChg chg="modSp mod">
        <pc:chgData name="Cariou, Laurent" userId="4453f93f-2ed2-46e8-bb8c-3237fbfdd40b" providerId="ADAL" clId="{F8BE4D24-E7D5-47C5-8A77-A4DF2FCC936C}" dt="2021-09-28T13:27:20.233" v="13" actId="20577"/>
        <pc:sldMkLst>
          <pc:docMk/>
          <pc:sldMk cId="616653011" sldId="335"/>
        </pc:sldMkLst>
        <pc:spChg chg="mod">
          <ac:chgData name="Cariou, Laurent" userId="4453f93f-2ed2-46e8-bb8c-3237fbfdd40b" providerId="ADAL" clId="{F8BE4D24-E7D5-47C5-8A77-A4DF2FCC936C}" dt="2021-09-28T13:27:20.233" v="13" actId="20577"/>
          <ac:spMkLst>
            <pc:docMk/>
            <pc:sldMk cId="616653011" sldId="335"/>
            <ac:spMk id="3" creationId="{7B68D2E2-68FF-4403-BF45-DF05340D25D9}"/>
          </ac:spMkLst>
        </pc:spChg>
      </pc:sldChg>
      <pc:sldMasterChg chg="modSp mod">
        <pc:chgData name="Cariou, Laurent" userId="4453f93f-2ed2-46e8-bb8c-3237fbfdd40b" providerId="ADAL" clId="{F8BE4D24-E7D5-47C5-8A77-A4DF2FCC936C}" dt="2021-09-29T13:47:16.507" v="2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F8BE4D24-E7D5-47C5-8A77-A4DF2FCC936C}" dt="2021-09-29T13:47:13.012" v="2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Cariou, Laurent" userId="4453f93f-2ed2-46e8-bb8c-3237fbfdd40b" providerId="ADAL" clId="{F8BE4D24-E7D5-47C5-8A77-A4DF2FCC936C}" dt="2021-09-29T13:47:16.507" v="2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5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21/1598r0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11be R2 scope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6550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3CA1433-205A-424A-9412-3DABF93C1E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424224"/>
              </p:ext>
            </p:extLst>
          </p:nvPr>
        </p:nvGraphicFramePr>
        <p:xfrm>
          <a:off x="1838325" y="2659063"/>
          <a:ext cx="7437438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00186" imgH="3302957" progId="Word.Document.8">
                  <p:embed/>
                </p:oleObj>
              </mc:Choice>
              <mc:Fallback>
                <p:oleObj name="Document" r:id="rId3" imgW="8300186" imgH="3302957" progId="Word.Document.8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3CA1433-205A-424A-9412-3DABF93C1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2659063"/>
                        <a:ext cx="7437438" cy="295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TGbe</a:t>
            </a:r>
            <a:r>
              <a:rPr lang="en-US" dirty="0"/>
              <a:t>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9920" y="1524000"/>
            <a:ext cx="8714280" cy="45704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8009033" y="2601986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</p:cNvCxnSpPr>
          <p:nvPr/>
        </p:nvCxnSpPr>
        <p:spPr bwMode="auto">
          <a:xfrm>
            <a:off x="8008691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7831005" y="29038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51"/>
            <a:endParaRPr lang="en-US" sz="32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20143" y="3006440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2042617" y="2714558"/>
            <a:ext cx="9158783" cy="654533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51"/>
            <a:endParaRPr lang="en-US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2029921" y="3486380"/>
            <a:ext cx="9158784" cy="630016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51"/>
            <a:endParaRPr 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8229600" y="2743200"/>
            <a:ext cx="1162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8597829" y="3011696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8618690" y="378348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  <p:sp>
        <p:nvSpPr>
          <p:cNvPr id="22" name="Date Placeholder 5">
            <a:extLst>
              <a:ext uri="{FF2B5EF4-FFF2-40B4-BE49-F238E27FC236}">
                <a16:creationId xmlns:a16="http://schemas.microsoft.com/office/drawing/2014/main" id="{59A22C64-D5EA-4E86-8E6B-B39C82D299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146B-8D6D-4F60-80A1-81E4EBB7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11be R2 scope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E6A40-CA35-43D3-8106-4A063F83D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for 11be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R1 stable with D2.0 in March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R2 stable with D4.0 in 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2-year cycle between releases (R1/R2)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R2 scope (market-wise) is usually smaller and our preference is to keep it like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4-year cycle between 802.11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is for next .11 project (following 11be) to be 4-year shifted compared to 11be timeline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Meaning starting scope discussions in 2022 for a TG start mid-2023.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53BA4-9C12-46FF-88C7-DC09332371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8A7DE-B919-43C5-98B8-EE03CEEAAE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ADF29C-61FD-4398-A780-AE13540795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1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0EC6-17D5-4C2A-9350-34CA8D3D0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11be R2 scope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2A95B-4A39-4EF8-A1E6-2234D5631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50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Number of features that will make it to 11be second release products will be smaller that the number of features that will make it to 11be first release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spite of great and successful effort to reduce/limit 11be R1 scope, we still have defined too many features for the market to absorb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That means that some 11be R1 features already defined will naturally come to market with a second release of product (R2)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The number of features left to define in 11be R2 to complete the R2 product program is therefore even more limited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Limited time to define 11be R2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Conclusion: we should keep 11be R2 scope small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0AC50-3C4E-4EF7-9762-E55F45A12F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67337-8789-4394-8861-A764A1CAD3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5685B-6BA1-4CA8-89BD-1B5E9BA56C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37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2D82-FD94-4D23-9342-BD76E1BE9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solution to fix R2 scope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8D2E2-68FF-4403-BF45-DF05340D2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15" y="1524000"/>
            <a:ext cx="11656485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Among the features that have been identified as candidate for 11be, the features in the category of Coordinated APs / Multi-AP are particularly numerous and challenging to define (C-TDMA, C-OFDMA, C-SR, coordinated beamforming, joint processing, …)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believe that this category of Multi-AP features should be moved to next .11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As we’ve seen in the past, it is difficult to split this category into multiple parts due to the commonality of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Multi-AP features will constitute a very good feature set for next .11 program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believe choosing just one flavor of Multi-AP will not fix the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minimal common set of features/signaling need to be added to incorporate even just a single flavor/mode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Obviously don’t want different signaling for different flavors/modes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Design of this minimal set of features/signaling will therefore need to take into considerations all the flavors/modes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Gains evaluation will take too much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If we want to pick one, more discussion/time needed to select the one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would be the main factor to reconcile the issue raised in previous slides regarding timeline/scope of 11be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25BD1-91D9-486A-BC94-148E44CA93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48F3C-D64E-4DCC-8A31-A26CAD2B99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BED140-985B-48BE-A0A5-468D5AFA08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65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EEAB-68D9-4D8D-98BC-3BECEF1E3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119DF-9F7E-4E23-B4A8-CA4EB4D04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features are not defined in 11be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C275E-71CE-433A-A0B3-445F76491A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839EA-5B63-47B2-9676-7E31E2F4B8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64771-EE47-4BCA-A153-5D5C28D2A7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88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64364</TotalTime>
  <Words>645</Words>
  <Application>Microsoft Office PowerPoint</Application>
  <PresentationFormat>Widescreen</PresentationFormat>
  <Paragraphs>76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Discussion on 11be R2 scope</vt:lpstr>
      <vt:lpstr>TGbe Timeline</vt:lpstr>
      <vt:lpstr>Discussion on 11be R2 scope (1/2)</vt:lpstr>
      <vt:lpstr>Discussion on 11be R2 scope (2/2)</vt:lpstr>
      <vt:lpstr>Main solution to fix R2 scope issue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Cariou, Laurent</cp:lastModifiedBy>
  <cp:revision>524</cp:revision>
  <cp:lastPrinted>1601-01-01T00:00:00Z</cp:lastPrinted>
  <dcterms:created xsi:type="dcterms:W3CDTF">2019-10-14T21:51:06Z</dcterms:created>
  <dcterms:modified xsi:type="dcterms:W3CDTF">2021-11-08T14:14:46Z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e02c71ae-ba4f-4c46-adc7-06d3be3529c3</vt:lpwstr>
  </property>
  <property fmtid="{D5CDD505-2E9C-101B-9397-08002B2CF9AE}" pid="3" name="CTP_TimeStamp">
    <vt:lpwstr>2020-08-05 15:24:29Z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