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43" r:id="rId21"/>
    <p:sldId id="844" r:id="rId22"/>
    <p:sldId id="845" r:id="rId23"/>
    <p:sldId id="828" r:id="rId24"/>
    <p:sldId id="829" r:id="rId25"/>
    <p:sldId id="848" r:id="rId26"/>
    <p:sldId id="849" r:id="rId27"/>
    <p:sldId id="850" r:id="rId28"/>
    <p:sldId id="851" r:id="rId29"/>
    <p:sldId id="846" r:id="rId30"/>
    <p:sldId id="847" r:id="rId31"/>
    <p:sldId id="852" r:id="rId32"/>
    <p:sldId id="853" r:id="rId33"/>
    <p:sldId id="842"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4075" autoAdjust="0"/>
  </p:normalViewPr>
  <p:slideViewPr>
    <p:cSldViewPr>
      <p:cViewPr varScale="1">
        <p:scale>
          <a:sx n="106" d="100"/>
          <a:sy n="106" d="100"/>
        </p:scale>
        <p:origin x="130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48196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6309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858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457626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35940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1952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44577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73940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1597</a:t>
            </a:r>
            <a:r>
              <a:rPr lang="en-US" altLang="en-US" sz="1800" b="1" dirty="0" smtClean="0"/>
              <a:t>r6</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567-03-00bf-ieee-802-11bf-september-2021-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1/dcn/21/11-21-1674-05-00bf-802-11bf-teleconference-minutes-september-november-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November Plenary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2021-11-01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0668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8192142"/>
              </p:ext>
            </p:extLst>
          </p:nvPr>
        </p:nvGraphicFramePr>
        <p:xfrm>
          <a:off x="762000" y="2872086"/>
          <a:ext cx="8229601" cy="269051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 Wei (NXP)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Requirements for Sensing Transmitters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21/1701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Measurement setup termination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Non-TB Sensing Measurement (with SP)</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solidFill>
                  <a:srgbClr val="0000FF"/>
                </a:solidFill>
              </a:rPr>
              <a:t>September</a:t>
            </a:r>
            <a:r>
              <a:rPr lang="en-US" altLang="zh-CN" sz="2000" dirty="0" smtClean="0"/>
              <a:t> </a:t>
            </a:r>
            <a:r>
              <a:rPr lang="en-US" altLang="zh-CN" sz="2000" dirty="0"/>
              <a:t>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 </a:t>
            </a:r>
            <a:r>
              <a:rPr lang="en-US" altLang="zh-CN" sz="1600" dirty="0" smtClean="0">
                <a:hlinkClick r:id="rId3"/>
              </a:rPr>
              <a:t>https</a:t>
            </a:r>
            <a:r>
              <a:rPr lang="en-US" altLang="zh-CN" sz="1600" dirty="0">
                <a:hlinkClick r:id="rId3"/>
              </a:rPr>
              <a:t>://</a:t>
            </a:r>
            <a:r>
              <a:rPr lang="en-US" altLang="zh-CN" sz="1600" dirty="0" smtClean="0">
                <a:hlinkClick r:id="rId3"/>
              </a:rPr>
              <a:t>mentor.ieee.org/802.11/dcn/21/11-21-1567-03-00bf-ieee-802-11bf-september-2021-interim-meeting-minutes.docx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September - November: </a:t>
            </a:r>
          </a:p>
          <a:p>
            <a:pPr marL="714375" lvl="1" indent="0" algn="just">
              <a:buNone/>
            </a:pPr>
            <a:r>
              <a:rPr lang="en-US" altLang="zh-CN" sz="1600" dirty="0">
                <a:hlinkClick r:id="rId4"/>
              </a:rPr>
              <a:t>https://</a:t>
            </a:r>
            <a:r>
              <a:rPr lang="en-US" altLang="zh-CN" sz="1600" dirty="0" smtClean="0">
                <a:hlinkClick r:id="rId4"/>
              </a:rPr>
              <a:t>mentor.ieee.org/802.11/dcn/21/11-21-1674-05-00bf-802-11bf-teleconference-minutes-september-november-2021.docx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 Leif Wilhelmsson 	Second</a:t>
            </a:r>
            <a:r>
              <a:rPr lang="en-US" altLang="zh-CN" sz="2000" dirty="0"/>
              <a:t>: Claudio da Silva</a:t>
            </a:r>
            <a:r>
              <a:rPr lang="en-US" altLang="zh-CN" sz="2000" dirty="0" smtClean="0"/>
              <a:t>	</a:t>
            </a:r>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November </a:t>
            </a:r>
            <a:r>
              <a:rPr lang="en-US" altLang="zh-CN" dirty="0" smtClean="0"/>
              <a:t>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20</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21</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22</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40999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12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13279224"/>
              </p:ext>
            </p:extLst>
          </p:nvPr>
        </p:nvGraphicFramePr>
        <p:xfrm>
          <a:off x="762000" y="2971800"/>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21/1736</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Insun</a:t>
                      </a:r>
                      <a:r>
                        <a:rPr lang="en-US" altLang="zh-CN" sz="1100" dirty="0" smtClean="0">
                          <a:solidFill>
                            <a:srgbClr val="FFC000"/>
                          </a:solidFill>
                        </a:rPr>
                        <a:t> Jang (LG Electronics)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Role Negotiation in WLAN Sensing Procedure</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21/1735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Procedure of Sensing Measurement Setup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November </a:t>
            </a:r>
            <a:r>
              <a:rPr lang="en-US" altLang="en-US" sz="3000" dirty="0" smtClean="0">
                <a:solidFill>
                  <a:srgbClr val="0000FF"/>
                </a:solidFill>
                <a:cs typeface="Times New Roman" panose="02020603050405020304" pitchFamily="18" charset="0"/>
              </a:rPr>
              <a:t>15 </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smtClean="0"/>
              <a:t>Motion (</a:t>
            </a:r>
            <a:r>
              <a:rPr lang="en-US" altLang="zh-CN" sz="1400" smtClean="0">
                <a:solidFill>
                  <a:srgbClr val="0000FF"/>
                </a:solidFill>
              </a:rPr>
              <a:t>34-37</a:t>
            </a:r>
            <a:r>
              <a:rPr lang="en-US" altLang="zh-CN" sz="1400" smtClean="0"/>
              <a:t>)</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60050386"/>
              </p:ext>
            </p:extLst>
          </p:nvPr>
        </p:nvGraphicFramePr>
        <p:xfrm>
          <a:off x="762000" y="3253812"/>
          <a:ext cx="8229601" cy="228363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 Electronics)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Consideration for NDPA in 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21/1776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 Wei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Support for Sensing Measurement Instances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21/1745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Rajat </a:t>
                      </a:r>
                      <a:r>
                        <a:rPr lang="en-US" altLang="zh-CN" sz="1100" kern="1200" dirty="0" err="1" smtClean="0">
                          <a:solidFill>
                            <a:schemeClr val="tx1"/>
                          </a:solidFill>
                          <a:latin typeface="+mn-lt"/>
                          <a:ea typeface="+mn-ea"/>
                          <a:cs typeface="+mn-cs"/>
                        </a:rPr>
                        <a:t>Pushkarna</a:t>
                      </a:r>
                      <a:r>
                        <a:rPr lang="en-US" altLang="zh-CN" sz="1100" kern="1200" dirty="0" smtClean="0">
                          <a:solidFill>
                            <a:schemeClr val="tx1"/>
                          </a:solidFill>
                          <a:latin typeface="+mn-lt"/>
                          <a:ea typeface="+mn-ea"/>
                          <a:cs typeface="+mn-cs"/>
                        </a:rPr>
                        <a:t>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Opportunistic WLAN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Christian Berger (NXP)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Non-TB Measurement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21/1799</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a:t>
                      </a:r>
                      <a:r>
                        <a:rPr lang="en-US" altLang="zh-CN" sz="1100" kern="1200" dirty="0" err="1" smtClean="0">
                          <a:solidFill>
                            <a:schemeClr val="tx1"/>
                          </a:solidFill>
                          <a:latin typeface="+mn-lt"/>
                          <a:ea typeface="+mn-ea"/>
                          <a:cs typeface="+mn-cs"/>
                        </a:rPr>
                        <a:t>bistatic</a:t>
                      </a:r>
                      <a:r>
                        <a:rPr lang="en-US" altLang="zh-CN" sz="1100" kern="1200" dirty="0" smtClean="0">
                          <a:solidFill>
                            <a:schemeClr val="tx1"/>
                          </a:solidFill>
                          <a:latin typeface="+mn-lt"/>
                          <a:ea typeface="+mn-ea"/>
                          <a:cs typeface="+mn-cs"/>
                        </a:rPr>
                        <a:t> radar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Alecsander Eitan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Imaging Radar</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data report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Mesurement</a:t>
                      </a:r>
                      <a:r>
                        <a:rPr lang="en-US" altLang="zh-CN" sz="1100" kern="1200" dirty="0" smtClean="0">
                          <a:solidFill>
                            <a:schemeClr val="tx1"/>
                          </a:solidFill>
                          <a:latin typeface="+mn-lt"/>
                          <a:ea typeface="+mn-ea"/>
                          <a:cs typeface="+mn-cs"/>
                        </a:rPr>
                        <a:t> setup frame formats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a:t>
                      </a:r>
                      <a:r>
                        <a:rPr lang="en-US" altLang="zh-CN" sz="1100" kern="1200" baseline="0" dirty="0" smtClean="0">
                          <a:solidFill>
                            <a:schemeClr val="tx1"/>
                          </a:solidFill>
                          <a:latin typeface="+mn-lt"/>
                          <a:ea typeface="+mn-ea"/>
                          <a:cs typeface="+mn-cs"/>
                        </a:rPr>
                        <a:t> mins</a:t>
                      </a: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21/1865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a:t>
                      </a:r>
                      <a:r>
                        <a:rPr lang="en-US" altLang="zh-CN" sz="1100" dirty="0" smtClean="0">
                          <a:solidFill>
                            <a:schemeClr val="tx1"/>
                          </a:solidFill>
                        </a:rPr>
                        <a:t>(Qualcomm)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DMG-Multi-Static-PPDU-</a:t>
                      </a:r>
                      <a:r>
                        <a:rPr lang="en-US" altLang="zh-CN" sz="1100" kern="1200" dirty="0" err="1" smtClean="0">
                          <a:solidFill>
                            <a:schemeClr val="tx1"/>
                          </a:solidFill>
                          <a:latin typeface="+mn-lt"/>
                          <a:ea typeface="+mn-ea"/>
                          <a:cs typeface="+mn-cs"/>
                        </a:rPr>
                        <a:t>structue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25</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171977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26</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786976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27</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5223516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28</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1618243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a:t>
            </a:r>
            <a:r>
              <a:rPr lang="en-US" altLang="zh-CN" sz="1800" b="1" kern="0" smtClean="0"/>
              <a:t>:  (   </a:t>
            </a:r>
            <a:r>
              <a:rPr lang="en-US" altLang="zh-CN" sz="1800" b="1" kern="0" dirty="0" smtClean="0"/>
              <a:t>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November 9, 12,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402622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499580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role(s)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70940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altLang="zh-CN" dirty="0" smtClean="0">
                <a:solidFill>
                  <a:srgbClr val="0000FF"/>
                </a:solidFill>
              </a:rPr>
              <a:t>November</a:t>
            </a:r>
            <a:r>
              <a:rPr lang="en-US" altLang="zh-CN" dirty="0" smtClean="0"/>
              <a:t> </a:t>
            </a:r>
            <a:r>
              <a:rPr lang="en-US" dirty="0" smtClean="0"/>
              <a:t>802 </a:t>
            </a:r>
            <a:r>
              <a:rPr lang="en-US" dirty="0"/>
              <a:t>electronic </a:t>
            </a:r>
            <a:r>
              <a:rPr lang="en-US" altLang="zh-CN" dirty="0" smtClean="0">
                <a:solidFill>
                  <a:srgbClr val="0000FF"/>
                </a:solidFill>
              </a:rPr>
              <a:t>Plenary</a:t>
            </a:r>
            <a:r>
              <a:rPr lang="en-US" altLang="zh-CN" dirty="0" smtClean="0"/>
              <a:t> </a:t>
            </a:r>
            <a:r>
              <a:rPr lang="en-US" dirty="0" smtClean="0"/>
              <a:t>session</a:t>
            </a:r>
            <a:endParaRPr lang="en-US" dirty="0"/>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a:t>
            </a:r>
            <a:r>
              <a:rPr lang="en-US" sz="2000" dirty="0">
                <a:solidFill>
                  <a:srgbClr val="0000FF"/>
                </a:solidFill>
              </a:rPr>
              <a:t>November</a:t>
            </a:r>
            <a:r>
              <a:rPr lang="en-US" sz="2000" dirty="0"/>
              <a:t>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http://802world.org/plenary/</a:t>
            </a:r>
          </a:p>
          <a:p>
            <a:pPr>
              <a:buFont typeface="Arial" panose="020B0604020202020204" pitchFamily="34" charset="0"/>
              <a:buChar char="•"/>
            </a:pPr>
            <a:r>
              <a:rPr lang="en-US" sz="2000" dirty="0">
                <a:hlinkClick r:id="rId3"/>
              </a:rPr>
              <a:t>http://802world.org/plenary</a:t>
            </a:r>
            <a:r>
              <a:rPr lang="en-US" sz="2000" dirty="0" smtClean="0">
                <a:hlinkClick r:id="rId3"/>
              </a:rPr>
              <a:t>/</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107987</TotalTime>
  <Words>2825</Words>
  <Application>Microsoft Office PowerPoint</Application>
  <PresentationFormat>全屏显示(4:3)</PresentationFormat>
  <Paragraphs>580</Paragraphs>
  <Slides>33</Slides>
  <Notes>32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33</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November Plenary2021</vt:lpstr>
      <vt:lpstr>IEEE 802.11 Task Group bf WLAN Sensing </vt:lpstr>
      <vt:lpstr>PowerPoint 演示文稿</vt:lpstr>
      <vt:lpstr>PowerPoint 演示文稿</vt:lpstr>
      <vt:lpstr>Registration for the November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4719</cp:revision>
  <cp:lastPrinted>2014-11-04T15:04:57Z</cp:lastPrinted>
  <dcterms:created xsi:type="dcterms:W3CDTF">2007-04-17T18:10:23Z</dcterms:created>
  <dcterms:modified xsi:type="dcterms:W3CDTF">2021-11-15T11:16:50Z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(3)hNAwB+DIWMpJ2byBe+2Nr8Ry9qYEYt6ADDnd/3Ol2dlQtnXNZYRX9JWbQ1EVQ9XEQa2UkTOO
qnLUUkqIyAZPMv3uuVEl7GlWDNYgttL4NK5Trh06BPYvQPpxCzkFAa69uiDiKFtK4cacjzBI
RFoZTA2vdC0aPblZARP0qBIvaaN+PeTaGyEwwWDqunRM8dEKruujr8KZf+sadbtWdvsYVvsL
gVOInizHUK2TcL4VUU</vt:lpwstr>
  </property>
  <property fmtid="{D5CDD505-2E9C-101B-9397-08002B2CF9AE}" pid="27" name="_2015_ms_pID_7253431">
    <vt:lpwstr>NbYOK0O87FoGsFPI+UjdtoWqLCkIZ3gNGlHIWUgKF8rtflqHZo92Hx
zwEmjViMVhbDCiIUNxKGpIG2GOA/yaV5CZCaWl3C4IDx+H4BRgS5nHxnBGdXJ7tJyrqYX5Q5
YDKFCA14IB+0PvvGCtiEjq/ZSvM2dR+bmUC0agfgoxkPhLiYtSWX0+Q9Dzl06r6hMOWUFyyM
RaNInddQBN+/vf2lYUmIWQoNLbQkfo0QogX4</vt:lpwstr>
  </property>
  <property fmtid="{D5CDD505-2E9C-101B-9397-08002B2CF9AE}" pid="28" name="_2015_ms_pID_7253432">
    <vt:lpwstr>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1636465561</vt:lpwstr>
  </property>
</Properties>
</file>