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8" r:id="rId26"/>
    <p:sldId id="849" r:id="rId27"/>
    <p:sldId id="850" r:id="rId28"/>
    <p:sldId id="851" r:id="rId29"/>
    <p:sldId id="846" r:id="rId30"/>
    <p:sldId id="847" r:id="rId31"/>
    <p:sldId id="852" r:id="rId32"/>
    <p:sldId id="853" r:id="rId33"/>
    <p:sldId id="842"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44577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73940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13279224"/>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34-37</a:t>
            </a:r>
            <a:r>
              <a:rPr lang="en-US" altLang="zh-CN" sz="140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1775376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21/1865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DMG-Multi-Static-PPDU-</a:t>
                      </a:r>
                      <a:r>
                        <a:rPr lang="en-US" altLang="zh-CN" sz="1100" kern="1200" dirty="0" err="1" smtClean="0">
                          <a:solidFill>
                            <a:schemeClr val="tx1"/>
                          </a:solidFill>
                          <a:latin typeface="+mn-lt"/>
                          <a:ea typeface="+mn-ea"/>
                          <a:cs typeface="+mn-cs"/>
                        </a:rPr>
                        <a:t>structue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9958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role(s)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endParaRPr lang="en-US" altLang="zh-CN" sz="1800" kern="0" dirty="0"/>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7094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107986</TotalTime>
  <Words>2813</Words>
  <Application>Microsoft Office PowerPoint</Application>
  <PresentationFormat>全屏显示(4:3)</PresentationFormat>
  <Paragraphs>576</Paragraphs>
  <Slides>33</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4718</cp:revision>
  <cp:lastPrinted>2014-11-04T15:04:57Z</cp:lastPrinted>
  <dcterms:created xsi:type="dcterms:W3CDTF">2007-04-17T18:10:23Z</dcterms:created>
  <dcterms:modified xsi:type="dcterms:W3CDTF">2021-11-15T07:16:53Z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1636465561</vt:lpwstr>
  </property>
</Properties>
</file>