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48" r:id="rId25"/>
    <p:sldId id="849" r:id="rId26"/>
    <p:sldId id="850" r:id="rId27"/>
    <p:sldId id="851" r:id="rId28"/>
    <p:sldId id="829" r:id="rId29"/>
    <p:sldId id="846" r:id="rId30"/>
    <p:sldId id="847" r:id="rId31"/>
    <p:sldId id="84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6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13279224"/>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24</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25</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26</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27</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28</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606641678"/>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107978</TotalTime>
  <Words>2613</Words>
  <Application>Microsoft Office PowerPoint</Application>
  <PresentationFormat>全屏显示(4:3)</PresentationFormat>
  <Paragraphs>509</Paragraphs>
  <Slides>31</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31</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4713</cp:revision>
  <cp:lastPrinted>2014-11-04T15:04:57Z</cp:lastPrinted>
  <dcterms:created xsi:type="dcterms:W3CDTF">2007-04-17T18:10:23Z</dcterms:created>
  <dcterms:modified xsi:type="dcterms:W3CDTF">2021-11-12T09:09:35Z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1636465561</vt:lpwstr>
  </property>
</Properties>
</file>