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43" r:id="rId21"/>
    <p:sldId id="844" r:id="rId22"/>
    <p:sldId id="845" r:id="rId23"/>
    <p:sldId id="828" r:id="rId24"/>
    <p:sldId id="829" r:id="rId25"/>
    <p:sldId id="846" r:id="rId26"/>
    <p:sldId id="842"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4075" autoAdjust="0"/>
  </p:normalViewPr>
  <p:slideViewPr>
    <p:cSldViewPr>
      <p:cViewPr varScale="1">
        <p:scale>
          <a:sx n="106" d="100"/>
          <a:sy n="106" d="100"/>
        </p:scale>
        <p:origin x="130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48196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1597</a:t>
            </a:r>
            <a:r>
              <a:rPr lang="en-US" altLang="en-US" sz="1800" b="1" dirty="0" smtClean="0"/>
              <a:t>r1</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567-03-00bf-ieee-802-11bf-september-2021-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1674-05-00bf-802-11bf-teleconference-minutes-september-november-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November Plenary</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2021-11-01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0668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23167675"/>
              </p:ext>
            </p:extLst>
          </p:nvPr>
        </p:nvGraphicFramePr>
        <p:xfrm>
          <a:off x="762000" y="2872086"/>
          <a:ext cx="8229601" cy="269051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21/1445</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Dong Wei (NXP)</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Requirements for Sensing Transmitters</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Measurement setup termination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Non-TB Sensing Measurement (with SP)</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21/1736</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Role Negotiation in WLAN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21/1735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Procedure of Sensing Measurement Setup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solidFill>
                  <a:srgbClr val="0000FF"/>
                </a:solidFill>
              </a:rPr>
              <a:t>September</a:t>
            </a:r>
            <a:r>
              <a:rPr lang="en-US" altLang="zh-CN" sz="2000" dirty="0" smtClean="0"/>
              <a:t> </a:t>
            </a:r>
            <a:r>
              <a:rPr lang="en-US" altLang="zh-CN" sz="2000" dirty="0"/>
              <a:t>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 </a:t>
            </a:r>
            <a:r>
              <a:rPr lang="en-US" altLang="zh-CN" sz="1600" dirty="0" smtClean="0">
                <a:hlinkClick r:id="rId3"/>
              </a:rPr>
              <a:t>https</a:t>
            </a:r>
            <a:r>
              <a:rPr lang="en-US" altLang="zh-CN" sz="1600" dirty="0">
                <a:hlinkClick r:id="rId3"/>
              </a:rPr>
              <a:t>://</a:t>
            </a:r>
            <a:r>
              <a:rPr lang="en-US" altLang="zh-CN" sz="1600" dirty="0" smtClean="0">
                <a:hlinkClick r:id="rId3"/>
              </a:rPr>
              <a:t>mentor.ieee.org/802.11/dcn/21/11-21-1567-03-00bf-ieee-802-11bf-september-2021-interim-meeting-minutes.docx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September - November: </a:t>
            </a:r>
          </a:p>
          <a:p>
            <a:pPr marL="714375" lvl="1" indent="0" algn="just">
              <a:buNone/>
            </a:pPr>
            <a:r>
              <a:rPr lang="en-US" altLang="zh-CN" sz="1600" dirty="0">
                <a:hlinkClick r:id="rId4"/>
              </a:rPr>
              <a:t>https://</a:t>
            </a:r>
            <a:r>
              <a:rPr lang="en-US" altLang="zh-CN" sz="1600" dirty="0" smtClean="0">
                <a:hlinkClick r:id="rId4"/>
              </a:rPr>
              <a:t>mentor.ieee.org/802.11/dcn/21/11-21-1674-05-00bf-802-11bf-teleconference-minutes-september-november-2021.docx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November </a:t>
            </a:r>
            <a:r>
              <a:rPr lang="en-US" altLang="zh-CN" dirty="0" smtClean="0"/>
              <a:t>9, 12, 15</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20</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21</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22</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409993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23</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12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27998881"/>
              </p:ext>
            </p:extLst>
          </p:nvPr>
        </p:nvGraphicFramePr>
        <p:xfrm>
          <a:off x="762000" y="2971800"/>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15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 (</a:t>
            </a:r>
            <a:r>
              <a:rPr lang="en-US" altLang="zh-CN" sz="1400" dirty="0" smtClean="0">
                <a:solidFill>
                  <a:srgbClr val="0000FF"/>
                </a:solidFill>
              </a:rPr>
              <a:t>xx-xx</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606641678"/>
              </p:ext>
            </p:extLst>
          </p:nvPr>
        </p:nvGraphicFramePr>
        <p:xfrm>
          <a:off x="762000" y="3253812"/>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In </a:t>
            </a:r>
            <a:r>
              <a:rPr lang="en-US" altLang="zh-CN" sz="1800" kern="0" dirty="0"/>
              <a:t>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a:t>
            </a:r>
            <a:r>
              <a:rPr lang="en-US" altLang="zh-CN" sz="1800" b="1" kern="0" smtClean="0"/>
              <a:t>:  (   </a:t>
            </a:r>
            <a:r>
              <a:rPr lang="en-US" altLang="zh-CN" sz="1800" b="1" kern="0" dirty="0" smtClean="0"/>
              <a:t>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21/1438r1</a:t>
            </a:r>
          </a:p>
          <a:p>
            <a:pPr marL="628650" lvl="2">
              <a:buFont typeface="微软雅黑" panose="020B0503020204020204" pitchFamily="34" charset="-122"/>
              <a:buChar char="–"/>
              <a:defRPr/>
            </a:pPr>
            <a:r>
              <a:rPr lang="en-US" altLang="zh-CN" kern="0" dirty="0"/>
              <a:t>SP Result:  </a:t>
            </a:r>
            <a:r>
              <a:rPr lang="en-US" altLang="zh-CN" kern="0" dirty="0" smtClean="0"/>
              <a:t>16Y</a:t>
            </a:r>
            <a:r>
              <a:rPr lang="en-US" altLang="zh-CN" kern="0" dirty="0"/>
              <a:t>/ </a:t>
            </a:r>
            <a:r>
              <a:rPr lang="en-US" altLang="zh-CN" kern="0" dirty="0" smtClean="0"/>
              <a:t>5N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November 9, 12, </a:t>
            </a:r>
            <a:r>
              <a:rPr lang="en-US" altLang="en-US" dirty="0" smtClean="0">
                <a:solidFill>
                  <a:srgbClr val="0000FF"/>
                </a:solidFill>
              </a:rPr>
              <a:t>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altLang="zh-CN" dirty="0" smtClean="0">
                <a:solidFill>
                  <a:srgbClr val="0000FF"/>
                </a:solidFill>
              </a:rPr>
              <a:t>November</a:t>
            </a:r>
            <a:r>
              <a:rPr lang="en-US" altLang="zh-CN" dirty="0" smtClean="0"/>
              <a:t> </a:t>
            </a:r>
            <a:r>
              <a:rPr lang="en-US" dirty="0" smtClean="0"/>
              <a:t>802 </a:t>
            </a:r>
            <a:r>
              <a:rPr lang="en-US" dirty="0"/>
              <a:t>electronic </a:t>
            </a:r>
            <a:r>
              <a:rPr lang="en-US" altLang="zh-CN" dirty="0" smtClean="0">
                <a:solidFill>
                  <a:srgbClr val="0000FF"/>
                </a:solidFill>
              </a:rPr>
              <a:t>Plenary</a:t>
            </a:r>
            <a:r>
              <a:rPr lang="en-US" altLang="zh-CN" dirty="0" smtClean="0"/>
              <a:t> </a:t>
            </a:r>
            <a:r>
              <a:rPr lang="en-US" dirty="0" smtClean="0"/>
              <a:t>session</a:t>
            </a:r>
            <a:endParaRPr lang="en-US" dirty="0"/>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a:t>
            </a:r>
            <a:r>
              <a:rPr lang="en-US" sz="2000" dirty="0">
                <a:solidFill>
                  <a:srgbClr val="0000FF"/>
                </a:solidFill>
              </a:rPr>
              <a:t>November</a:t>
            </a:r>
            <a:r>
              <a:rPr lang="en-US" sz="2000" dirty="0"/>
              <a:t>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http://802world.org/plenary/</a:t>
            </a:r>
          </a:p>
          <a:p>
            <a:pPr>
              <a:buFont typeface="Arial" panose="020B0604020202020204" pitchFamily="34" charset="0"/>
              <a:buChar char="•"/>
            </a:pPr>
            <a:r>
              <a:rPr lang="en-US" sz="2000" dirty="0">
                <a:hlinkClick r:id="rId3"/>
              </a:rPr>
              <a:t>http://802world.org/plenary</a:t>
            </a:r>
            <a:r>
              <a:rPr lang="en-US" sz="2000" dirty="0" smtClean="0">
                <a:hlinkClick r:id="rId3"/>
              </a:rPr>
              <a:t>/</a:t>
            </a: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107794</TotalTime>
  <Words>2243</Words>
  <Application>Microsoft Office PowerPoint</Application>
  <PresentationFormat>全屏显示(4:3)</PresentationFormat>
  <Paragraphs>408</Paragraphs>
  <Slides>26</Slides>
  <Notes>25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26</vt:i4>
      </vt:variant>
    </vt:vector>
  </HeadingPairs>
  <TitlesOfParts>
    <vt:vector size="35"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November Plenary2021</vt:lpstr>
      <vt:lpstr>IEEE 802.11 Task Group bf WLAN Sensing </vt:lpstr>
      <vt:lpstr>PowerPoint 演示文稿</vt:lpstr>
      <vt:lpstr>PowerPoint 演示文稿</vt:lpstr>
      <vt:lpstr>Registration for the November 802 electronic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4707</cp:revision>
  <cp:lastPrinted>2014-11-04T15:04:57Z</cp:lastPrinted>
  <dcterms:created xsi:type="dcterms:W3CDTF">2007-04-17T18:10:23Z</dcterms:created>
  <dcterms:modified xsi:type="dcterms:W3CDTF">2021-11-09T03:02:08Z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(3)GYRf+alA1eHsiwlK1Zj1KPThvBKAlmtxq2VgrxJKAZEYpR7xMuN483xxi7aWNnBjscDwjuxV
kO9e4gmOfSxQDcoO7H+Qwe59Tkdlw0e7PvLEhKwoDl4729oPDYHgup2f/c5SNwCIzHvDMqpL
iPOVTxasutPDl1Wpx5ZjK6h40/5TkR79a5z91fZOfQOzggZKIm8zQ6ou1NWk3C3Vt4nw/3bp
MHUBlQ8EGnQ8iJgGuy</vt:lpwstr>
  </property>
  <property fmtid="{D5CDD505-2E9C-101B-9397-08002B2CF9AE}" pid="27" name="_2015_ms_pID_7253431">
    <vt:lpwstr>5FKWLcLFFvmEtb7yh2HA+CCIUlJpFVTDqQCN4V30pdhbmG2a62jXBF
Mkiwg2y0sD0zL5jkzEV8IQ0eEJ1Qpn5JV4zwoDcgZeE9ly8GgD291HYHr+HbeXbRNtQcAcpp
lUcqmRYZ7lBw+pmxVebQ7qoRbedNOamCBfv0NkyQDzDjMY1iCP4VikpvWvaieqjE6CyV3Ea7
pzI+lBin+KGS4IKCJA3TOQrQKtBLu/T1YRnx</vt:lpwstr>
  </property>
  <property fmtid="{D5CDD505-2E9C-101B-9397-08002B2CF9AE}" pid="28" name="_2015_ms_pID_7253432">
    <vt:lpwstr>3A==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1631774544</vt:lpwstr>
  </property>
</Properties>
</file>