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1597</a:t>
            </a:r>
            <a:r>
              <a:rPr lang="en-US" altLang="en-US" sz="1800" b="1" dirty="0" smtClean="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16528243"/>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21/1445</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Dong Wei (NXP)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Requirements for Sensing Transmitters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21/1736</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Role Negotiation in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a:hlinkClick r:id="rId3"/>
              </a:rPr>
              <a:t>https://</a:t>
            </a:r>
            <a:r>
              <a:rPr lang="en-US" altLang="zh-CN" sz="1600" dirty="0" smtClean="0">
                <a:hlinkClick r:id="rId3"/>
              </a:rPr>
              <a:t>mentor.ieee.org/802.11/dcn/21/11-21-</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7998881"/>
              </p:ext>
            </p:extLst>
          </p:nvPr>
        </p:nvGraphicFramePr>
        <p:xfrm>
          <a:off x="762000" y="2971800"/>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06641678"/>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107771</TotalTime>
  <Words>2084</Words>
  <Application>Microsoft Office PowerPoint</Application>
  <PresentationFormat>全屏显示(4:3)</PresentationFormat>
  <Paragraphs>370</Paragraphs>
  <Slides>25</Slides>
  <Notes>24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Monotype Sorts</vt:lpstr>
      <vt:lpstr>MS Gothic</vt:lpstr>
      <vt:lpstr>MS PGothic</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4698</cp:revision>
  <cp:lastPrinted>2014-11-04T15:04:57Z</cp:lastPrinted>
  <dcterms:created xsi:type="dcterms:W3CDTF">2007-04-17T18:10:23Z</dcterms:created>
  <dcterms:modified xsi:type="dcterms:W3CDTF">2021-11-04T00:47:54Z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(3)GYRf+alA1eHsiwlK1Zj1KPThvBKAlmtxq2VgrxJKAZEYpR7xMuN483xxi7aWNnBjscDwjuxV
kO9e4gmOfSxQDcoO7H+Qwe59Tkdlw0e7PvLEhKwoDl4729oPDYHgup2f/c5SNwCIzHvDMqpL
iPOVTxasutPDl1Wpx5ZjK6h40/5TkR79a5z91fZOfQOzggZKIm8zQ6ou1NWk3C3Vt4nw/3bp
MHUBlQ8EGnQ8iJgGuy</vt:lpwstr>
  </property>
  <property fmtid="{D5CDD505-2E9C-101B-9397-08002B2CF9AE}" pid="27" name="_2015_ms_pID_7253431">
    <vt:lpwstr>5FKWLcLFFvmEtb7yh2HA+CCIUlJpFVTDqQCN4V30pdhbmG2a62jXBF
Mkiwg2y0sD0zL5jkzEV8IQ0eEJ1Qpn5JV4zwoDcgZeE9ly8GgD291HYHr+HbeXbRNtQcAcpp
lUcqmRYZ7lBw+pmxVebQ7qoRbedNOamCBfv0NkyQDzDjMY1iCP4VikpvWvaieqjE6CyV3Ea7
pzI+lBin+KGS4IKCJA3TOQrQKtBLu/T1YRnx</vt:lpwstr>
  </property>
  <property fmtid="{D5CDD505-2E9C-101B-9397-08002B2CF9AE}" pid="28" name="_2015_ms_pID_7253432">
    <vt:lpwstr>3A==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1631774544</vt:lpwstr>
  </property>
</Properties>
</file>