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8" r:id="rId21"/>
    <p:sldId id="366" r:id="rId22"/>
    <p:sldId id="357" r:id="rId23"/>
    <p:sldId id="351" r:id="rId24"/>
    <p:sldId id="346" r:id="rId25"/>
    <p:sldId id="347" r:id="rId26"/>
    <p:sldId id="344" r:id="rId27"/>
    <p:sldId id="333"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802.11-21/1588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802.11-21/1588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802.11-21/1588</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802.11-21/1588</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802.11-21/1588r00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September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September 28,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2021-09-07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80"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
        <p:nvSpPr>
          <p:cNvPr id="2" name="TextBox 1">
            <a:extLst>
              <a:ext uri="{FF2B5EF4-FFF2-40B4-BE49-F238E27FC236}">
                <a16:creationId xmlns:a16="http://schemas.microsoft.com/office/drawing/2014/main" id="{C804AFF5-5CA3-954F-A599-1C926D480D6C}"/>
              </a:ext>
            </a:extLst>
          </p:cNvPr>
          <p:cNvSpPr txBox="1"/>
          <p:nvPr/>
        </p:nvSpPr>
        <p:spPr>
          <a:xfrm>
            <a:off x="670412" y="3867894"/>
            <a:ext cx="4673074" cy="830997"/>
          </a:xfrm>
          <a:prstGeom prst="rect">
            <a:avLst/>
          </a:prstGeom>
          <a:noFill/>
        </p:spPr>
        <p:txBody>
          <a:bodyPr wrap="none" rtlCol="0">
            <a:spAutoFit/>
          </a:bodyPr>
          <a:lstStyle/>
          <a:p>
            <a:r>
              <a:rPr lang="en-US" b="1" dirty="0">
                <a:solidFill>
                  <a:srgbClr val="FF0000"/>
                </a:solidFill>
              </a:rPr>
              <a:t>Attention: Start time is 10:00h ET</a:t>
            </a:r>
          </a:p>
          <a:p>
            <a:r>
              <a:rPr lang="en-US" b="1" dirty="0">
                <a:solidFill>
                  <a:srgbClr val="FF0000"/>
                </a:solidFill>
              </a:rPr>
              <a:t>(we start half an hour later)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64F529EC-7234-CF4E-BFA4-2138BC8C69B3}"/>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September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September 28,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042184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=me68f0479f21f22e1aa255b7153eb2fb4</a:t>
            </a:r>
          </a:p>
          <a:p>
            <a:endParaRPr lang="en-GB" sz="1600" dirty="0"/>
          </a:p>
          <a:p>
            <a:r>
              <a:rPr lang="en-GB" sz="1600" dirty="0"/>
              <a:t>Meeting number: 233 482 42823</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Editor Report</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September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EFD2DED0-2651-8C4B-B4BE-455A7FCD3A8D}"/>
              </a:ext>
            </a:extLst>
          </p:cNvPr>
          <p:cNvGraphicFramePr>
            <a:graphicFrameLocks noGrp="1"/>
          </p:cNvGraphicFramePr>
          <p:nvPr/>
        </p:nvGraphicFramePr>
        <p:xfrm>
          <a:off x="1174750" y="2332038"/>
          <a:ext cx="6794500" cy="479425"/>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4102646407"/>
                    </a:ext>
                  </a:extLst>
                </a:gridCol>
                <a:gridCol w="431598">
                  <a:extLst>
                    <a:ext uri="{9D8B030D-6E8A-4147-A177-3AD203B41FA5}">
                      <a16:colId xmlns:a16="http://schemas.microsoft.com/office/drawing/2014/main" val="3464976092"/>
                    </a:ext>
                  </a:extLst>
                </a:gridCol>
                <a:gridCol w="431598">
                  <a:extLst>
                    <a:ext uri="{9D8B030D-6E8A-4147-A177-3AD203B41FA5}">
                      <a16:colId xmlns:a16="http://schemas.microsoft.com/office/drawing/2014/main" val="327570800"/>
                    </a:ext>
                  </a:extLst>
                </a:gridCol>
                <a:gridCol w="431598">
                  <a:extLst>
                    <a:ext uri="{9D8B030D-6E8A-4147-A177-3AD203B41FA5}">
                      <a16:colId xmlns:a16="http://schemas.microsoft.com/office/drawing/2014/main" val="3914642894"/>
                    </a:ext>
                  </a:extLst>
                </a:gridCol>
                <a:gridCol w="2335709">
                  <a:extLst>
                    <a:ext uri="{9D8B030D-6E8A-4147-A177-3AD203B41FA5}">
                      <a16:colId xmlns:a16="http://schemas.microsoft.com/office/drawing/2014/main" val="4170766822"/>
                    </a:ext>
                  </a:extLst>
                </a:gridCol>
                <a:gridCol w="2335709">
                  <a:extLst>
                    <a:ext uri="{9D8B030D-6E8A-4147-A177-3AD203B41FA5}">
                      <a16:colId xmlns:a16="http://schemas.microsoft.com/office/drawing/2014/main" val="2263818102"/>
                    </a:ext>
                  </a:extLst>
                </a:gridCol>
              </a:tblGrid>
              <a:tr h="1651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212446349"/>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1540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topology-and-address-mapping</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Michael </a:t>
                      </a:r>
                      <a:r>
                        <a:rPr lang="en-GB" sz="1000" u="none" strike="noStrike" dirty="0" err="1">
                          <a:effectLst/>
                        </a:rPr>
                        <a:t>Montemurro</a:t>
                      </a:r>
                      <a:r>
                        <a:rPr lang="en-GB" sz="1000" u="none" strike="noStrike" dirty="0">
                          <a:effectLst/>
                        </a:rPr>
                        <a:t> (Huawei)</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43036465"/>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3240</TotalTime>
  <Words>2177</Words>
  <Application>Microsoft Macintosh PowerPoint</Application>
  <PresentationFormat>On-screen Show (16:9)</PresentationFormat>
  <Paragraphs>263</Paragraphs>
  <Slides>30</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September 28,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Comment Assignment &amp; Resolution</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316</cp:revision>
  <cp:lastPrinted>1601-01-01T00:00:00Z</cp:lastPrinted>
  <dcterms:created xsi:type="dcterms:W3CDTF">2020-02-25T15:01:23Z</dcterms:created>
  <dcterms:modified xsi:type="dcterms:W3CDTF">2021-09-27T10:50:52Z</dcterms:modified>
  <cp:category/>
</cp:coreProperties>
</file>