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8" r:id="rId13"/>
    <p:sldId id="292" r:id="rId14"/>
    <p:sldId id="297" r:id="rId15"/>
    <p:sldId id="294" r:id="rId16"/>
    <p:sldId id="293" r:id="rId17"/>
    <p:sldId id="295" r:id="rId18"/>
    <p:sldId id="287" r:id="rId19"/>
    <p:sldId id="283" r:id="rId20"/>
    <p:sldId id="296" r:id="rId21"/>
    <p:sldId id="288" r:id="rId22"/>
    <p:sldId id="286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indicates 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  (Compatible with 12.2.10)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IRM Hash value and includes it in the 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may be included pre-association ANQP frames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should have my key)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New key can be provided if STA wants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STA IRMK.</a:t>
            </a:r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element sent in Association Request</a:t>
            </a:r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53" y="3065306"/>
            <a:ext cx="5865895" cy="2342463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 flipV="1">
            <a:off x="2915598" y="2590802"/>
            <a:ext cx="1959615" cy="935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42" y="2128064"/>
            <a:ext cx="6406694" cy="93563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 flipV="1">
            <a:off x="2915598" y="2614609"/>
            <a:ext cx="3485202" cy="1714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2915598" y="2590802"/>
            <a:ext cx="3602836" cy="2168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100" y="3087508"/>
            <a:ext cx="6406694" cy="644043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>
            <a:off x="6091548" y="2743200"/>
            <a:ext cx="690252" cy="3443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565236" y="2743200"/>
            <a:ext cx="1121564" cy="3154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6194666" y="4664797"/>
            <a:ext cx="2490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u="sng" dirty="0">
                <a:solidFill>
                  <a:srgbClr val="FF3300"/>
                </a:solidFill>
              </a:rPr>
              <a:t>Change – Eliminates all chances of a brute-force attack.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28536" y="3499820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See next slide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Check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IRMK Offset takes a value N, from 0 to 112  (Note: IRMK is 128 bits)</a:t>
            </a:r>
            <a:endParaRPr lang="en-GB" sz="1400" dirty="0"/>
          </a:p>
          <a:p>
            <a:r>
              <a:rPr lang="en-GB" sz="1400" dirty="0" smtClean="0"/>
              <a:t>The </a:t>
            </a:r>
            <a:r>
              <a:rPr lang="en-GB" sz="1400" dirty="0"/>
              <a:t>Check field contains the 8 bits representing the EX-OR of the 8 bits of the </a:t>
            </a:r>
            <a:r>
              <a:rPr lang="en-GB" sz="1400" dirty="0" smtClean="0"/>
              <a:t>IRMK, 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/>
              <a:t> </a:t>
            </a:r>
            <a:r>
              <a:rPr lang="en-GB" sz="1400" dirty="0" smtClean="0"/>
              <a:t>to b</a:t>
            </a:r>
            <a:r>
              <a:rPr lang="en-GB" sz="1400" baseline="-25000" dirty="0" smtClean="0"/>
              <a:t>N+7 </a:t>
            </a:r>
            <a:r>
              <a:rPr lang="en-GB" sz="1400" dirty="0" smtClean="0"/>
              <a:t>with </a:t>
            </a:r>
            <a:r>
              <a:rPr lang="en-GB" sz="1400" dirty="0"/>
              <a:t>the following 8 </a:t>
            </a:r>
            <a:r>
              <a:rPr lang="en-GB" sz="1400" dirty="0" smtClean="0"/>
              <a:t>bits (b</a:t>
            </a:r>
            <a:r>
              <a:rPr lang="en-GB" sz="1400" baseline="-25000" dirty="0" smtClean="0"/>
              <a:t>N+8</a:t>
            </a:r>
            <a:r>
              <a:rPr lang="en-GB" sz="1400" dirty="0" smtClean="0"/>
              <a:t> to b</a:t>
            </a:r>
            <a:r>
              <a:rPr lang="en-GB" sz="1400" baseline="-25000" dirty="0" smtClean="0"/>
              <a:t>N+15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i.e.  For n = 0 to 7</a:t>
            </a:r>
          </a:p>
          <a:p>
            <a:r>
              <a:rPr lang="en-GB" sz="1400" dirty="0" smtClean="0"/>
              <a:t>Bits in Check field are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= EX-OR (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N+n</a:t>
            </a:r>
            <a:r>
              <a:rPr lang="en-GB" sz="1400" dirty="0" smtClean="0"/>
              <a:t>, b</a:t>
            </a:r>
            <a:r>
              <a:rPr lang="en-GB" sz="1400" baseline="-25000" dirty="0" smtClean="0"/>
              <a:t>N+n+8</a:t>
            </a:r>
            <a:r>
              <a:rPr lang="en-GB" sz="1400" dirty="0" smtClean="0"/>
              <a:t>)          where 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is Nth bit in IRMK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		</a:t>
            </a:r>
            <a:endParaRPr lang="en-US" sz="1400" dirty="0"/>
          </a:p>
          <a:p>
            <a:r>
              <a:rPr lang="en-GB" sz="1400" dirty="0" smtClean="0"/>
              <a:t>As </a:t>
            </a:r>
            <a:r>
              <a:rPr lang="en-GB" sz="1400" dirty="0"/>
              <a:t>an example, </a:t>
            </a:r>
            <a:r>
              <a:rPr lang="en-GB" sz="1400" dirty="0" smtClean="0"/>
              <a:t>IRKM Offset = 72</a:t>
            </a:r>
          </a:p>
          <a:p>
            <a:r>
              <a:rPr lang="en-GB" sz="1400" dirty="0" smtClean="0"/>
              <a:t>Check </a:t>
            </a:r>
            <a:r>
              <a:rPr lang="en-GB" sz="1400" dirty="0"/>
              <a:t>field </a:t>
            </a:r>
            <a:r>
              <a:rPr lang="en-GB" sz="1400" dirty="0" smtClean="0"/>
              <a:t>b0 is </a:t>
            </a:r>
            <a:r>
              <a:rPr lang="en-GB" sz="1400" dirty="0"/>
              <a:t>EX_OR of bits 72 and </a:t>
            </a:r>
            <a:r>
              <a:rPr lang="en-GB" sz="1400" dirty="0" smtClean="0"/>
              <a:t>80, and b7 is EX-OR of bits 79 and 87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Acts </a:t>
            </a:r>
            <a:r>
              <a:rPr lang="en-US" sz="1800" u="sng" dirty="0"/>
              <a:t>as a “Hint” to the AP so AP can quickly find a stored IRMK</a:t>
            </a:r>
            <a:r>
              <a:rPr lang="en-US" sz="1800" u="sng" dirty="0" smtClean="0"/>
              <a:t>.</a:t>
            </a:r>
          </a:p>
          <a:p>
            <a:r>
              <a:rPr lang="en-US" sz="1800" u="sng" dirty="0" smtClean="0"/>
              <a:t>But does not declare any part of the IRMK</a:t>
            </a:r>
          </a:p>
          <a:p>
            <a:endParaRPr lang="en-US" sz="1800" u="sng" dirty="0"/>
          </a:p>
          <a:p>
            <a:r>
              <a:rPr lang="en-US" sz="1800" b="0" dirty="0" smtClean="0"/>
              <a:t>Note that STA can change the IRMK at any </a:t>
            </a:r>
            <a:r>
              <a:rPr lang="en-US" sz="1800" b="0" dirty="0" smtClean="0"/>
              <a:t>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35088" y="3669891"/>
            <a:ext cx="601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 sends “Unknown”</a:t>
            </a:r>
          </a:p>
          <a:p>
            <a:r>
              <a:rPr lang="en-US" sz="1600" dirty="0" smtClean="0"/>
              <a:t>AP sends IRMK Request, STA sends IRMK 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STA sends “Known” or “Change”</a:t>
            </a:r>
          </a:p>
          <a:p>
            <a:r>
              <a:rPr lang="en-US" sz="1600" dirty="0" smtClean="0"/>
              <a:t>AP sends IRMK Confirm </a:t>
            </a:r>
            <a:r>
              <a:rPr lang="en-US" sz="1600" dirty="0" smtClean="0"/>
              <a:t>optionally with </a:t>
            </a:r>
            <a:r>
              <a:rPr lang="en-US" sz="1600" dirty="0" smtClean="0"/>
              <a:t>“IRMK check”</a:t>
            </a:r>
          </a:p>
          <a:p>
            <a:endParaRPr lang="en-US" sz="1600" dirty="0" smtClean="0"/>
          </a:p>
          <a:p>
            <a:r>
              <a:rPr lang="en-US" sz="1600" dirty="0" smtClean="0"/>
              <a:t>STA can ask AP for an IRMK (“Provide IRMK Request”)</a:t>
            </a:r>
          </a:p>
          <a:p>
            <a:endParaRPr lang="en-US" sz="1600" dirty="0"/>
          </a:p>
          <a:p>
            <a:r>
              <a:rPr lang="en-US" sz="1600" dirty="0" smtClean="0"/>
              <a:t>AP can request New IRMK (with reasons)</a:t>
            </a:r>
            <a:endParaRPr lang="en-US" sz="1600" dirty="0"/>
          </a:p>
          <a:p>
            <a:r>
              <a:rPr lang="en-US" sz="1600" dirty="0" smtClean="0"/>
              <a:t>STA can change IRMK whenever it wants (prevents any possible brute-force attack</a:t>
            </a:r>
          </a:p>
          <a:p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14" y="1293116"/>
            <a:ext cx="8827771" cy="256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IRMK Confirm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01" y="2051675"/>
            <a:ext cx="8101918" cy="8144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4214" y="305631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IRMK Confirm Action frame is transmitted from an AP to a non-AP STA to confirm that an IRMK has been </a:t>
            </a:r>
            <a:r>
              <a:rPr lang="en-GB" sz="1600" dirty="0" smtClean="0"/>
              <a:t>recognized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8" y="3908253"/>
            <a:ext cx="7813424" cy="5875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5988" y="4685387"/>
            <a:ext cx="7796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Check field </a:t>
            </a:r>
            <a:r>
              <a:rPr lang="en-US" sz="1600" dirty="0" smtClean="0"/>
              <a:t>allows the STA to check that it is the right IRMK without having to send 128 bits.</a:t>
            </a:r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04768" y="1160433"/>
            <a:ext cx="800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provide extra security, AP confirms IRMK and STA can check it without having to declare the full IRMK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0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 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803" y="3505200"/>
            <a:ext cx="8639353" cy="106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The “IRMK Check” field allows the AP to quickly sort ‘candidate’ IRMKs</a:t>
            </a:r>
          </a:p>
          <a:p>
            <a:r>
              <a:rPr lang="en-US" dirty="0" smtClean="0"/>
              <a:t>STA indicates 8 </a:t>
            </a:r>
            <a:r>
              <a:rPr lang="en-US" dirty="0" smtClean="0"/>
              <a:t>EX-</a:t>
            </a:r>
            <a:r>
              <a:rPr lang="en-US" dirty="0" err="1" smtClean="0"/>
              <a:t>OR’d</a:t>
            </a:r>
            <a:r>
              <a:rPr lang="en-US" dirty="0" smtClean="0"/>
              <a:t> bits </a:t>
            </a:r>
            <a:r>
              <a:rPr lang="en-US" dirty="0" smtClean="0"/>
              <a:t>of IRMK from a ‘random’ start</a:t>
            </a:r>
          </a:p>
          <a:p>
            <a:r>
              <a:rPr lang="en-US" dirty="0" smtClean="0"/>
              <a:t>AP can quickly sort through list to reduce number of possible IRMKs</a:t>
            </a:r>
          </a:p>
          <a:p>
            <a:endParaRPr lang="en-US" dirty="0" smtClean="0"/>
          </a:p>
          <a:p>
            <a:r>
              <a:rPr lang="en-US" dirty="0" smtClean="0"/>
              <a:t>IRM Check field also used by AP to Confirm IRMK back to STA.</a:t>
            </a:r>
          </a:p>
          <a:p>
            <a:pPr lvl="1"/>
            <a:r>
              <a:rPr lang="en-US" dirty="0" smtClean="0"/>
              <a:t>This provides  double security that the AP is who it says it is, i.e. the same AP that was originally used to share the Key.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1870"/>
            <a:ext cx="7772400" cy="5027612"/>
          </a:xfrm>
        </p:spPr>
        <p:txBody>
          <a:bodyPr/>
          <a:lstStyle/>
          <a:p>
            <a:r>
              <a:rPr lang="en-US" sz="1800" dirty="0" smtClean="0"/>
              <a:t>A different Random MAC can be used even when returning to same ESS</a:t>
            </a:r>
          </a:p>
          <a:p>
            <a:pPr lvl="1"/>
            <a:r>
              <a:rPr lang="en-US" sz="1400" dirty="0" smtClean="0"/>
              <a:t>Even though STA indicates “Known”, no way a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party can know which STA</a:t>
            </a:r>
          </a:p>
          <a:p>
            <a:r>
              <a:rPr lang="en-US" sz="1800" dirty="0" smtClean="0"/>
              <a:t>An IRM STA can still choose to use “private” random MAC</a:t>
            </a:r>
          </a:p>
          <a:p>
            <a:r>
              <a:rPr lang="en-US" sz="1800" dirty="0" smtClean="0"/>
              <a:t>STA can change IRMK at any </a:t>
            </a:r>
            <a:r>
              <a:rPr lang="en-US" sz="1800" dirty="0" smtClean="0"/>
              <a:t>time</a:t>
            </a:r>
          </a:p>
          <a:p>
            <a:pPr lvl="1"/>
            <a:r>
              <a:rPr lang="en-US" sz="1400" dirty="0" smtClean="0"/>
              <a:t>Changed when associated.  No way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party can know.</a:t>
            </a:r>
            <a:endParaRPr lang="en-US" sz="1400" dirty="0" smtClean="0"/>
          </a:p>
          <a:p>
            <a:r>
              <a:rPr lang="en-US" sz="1800" dirty="0" smtClean="0"/>
              <a:t>AP can restrict its stored list if necessary and request a new IRMK </a:t>
            </a:r>
          </a:p>
          <a:p>
            <a:pPr lvl="1"/>
            <a:r>
              <a:rPr lang="en-US" sz="1400" dirty="0" smtClean="0"/>
              <a:t>STA can provide old or </a:t>
            </a:r>
            <a:r>
              <a:rPr lang="en-US" sz="1400" dirty="0" smtClean="0"/>
              <a:t>new</a:t>
            </a:r>
          </a:p>
          <a:p>
            <a:pPr lvl="1"/>
            <a:r>
              <a:rPr lang="en-US" sz="1400" dirty="0" smtClean="0"/>
              <a:t>IRMK Check allows AP to keep a large store</a:t>
            </a:r>
            <a:endParaRPr lang="en-US" sz="1400" dirty="0" smtClean="0"/>
          </a:p>
          <a:p>
            <a:r>
              <a:rPr lang="en-US" sz="1800" dirty="0" smtClean="0"/>
              <a:t>STA can be identified pre-association </a:t>
            </a:r>
          </a:p>
          <a:p>
            <a:pPr lvl="1"/>
            <a:r>
              <a:rPr lang="en-US" sz="1600" dirty="0" smtClean="0"/>
              <a:t>STA can send IRMK-ANQP element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 smtClean="0"/>
              <a:t>can check stored IRMKs as soon as Association Request received OR wait for association </a:t>
            </a:r>
          </a:p>
          <a:p>
            <a:r>
              <a:rPr lang="en-US" sz="1800" dirty="0" smtClean="0"/>
              <a:t>No reference to any ‘real’ address or real ID</a:t>
            </a:r>
          </a:p>
          <a:p>
            <a:r>
              <a:rPr lang="en-US" sz="1800" dirty="0" smtClean="0"/>
              <a:t>Very flexible</a:t>
            </a:r>
            <a:endParaRPr lang="en-US" sz="1800" i="1" dirty="0" smtClean="0"/>
          </a:p>
          <a:p>
            <a:pPr marL="0" indent="0" algn="ctr">
              <a:buNone/>
            </a:pPr>
            <a:r>
              <a:rPr lang="en-US" sz="1800" i="1" dirty="0" smtClean="0"/>
              <a:t>Provides an ID that solves many Use Case problems created by RCM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7335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may remains constant or can be different per ESS.  IRMK may be changed at an ESS.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stored at the AP identifies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128 bit hash 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2 </a:t>
            </a:r>
            <a:r>
              <a:rPr lang="en-US" sz="1200" baseline="30000" dirty="0" smtClean="0"/>
              <a:t>-64  </a:t>
            </a:r>
            <a:r>
              <a:rPr lang="en-US" sz="1200" dirty="0" smtClean="0"/>
              <a:t> or 2 </a:t>
            </a:r>
            <a:r>
              <a:rPr lang="en-US" sz="1200" baseline="30000" dirty="0" smtClean="0"/>
              <a:t>-128 </a:t>
            </a:r>
            <a:endParaRPr lang="en-US" sz="1200" baseline="30000" dirty="0"/>
          </a:p>
          <a:p>
            <a:pPr marL="571500" lvl="1" indent="-171450"/>
            <a:endParaRPr lang="en-US" sz="12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This is a presentation on “Identifiable Random MAC Address”, IRMA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b="0" dirty="0" smtClean="0"/>
              <a:t>Rev 1, </a:t>
            </a:r>
          </a:p>
          <a:p>
            <a:r>
              <a:rPr lang="en-US" sz="1600" b="0" dirty="0" smtClean="0"/>
              <a:t>Presented </a:t>
            </a:r>
            <a:r>
              <a:rPr lang="en-US" sz="1600" b="0" dirty="0" smtClean="0"/>
              <a:t>initial idea to </a:t>
            </a:r>
            <a:r>
              <a:rPr lang="en-US" sz="1600" b="0" dirty="0" err="1" smtClean="0"/>
              <a:t>TGbh</a:t>
            </a:r>
            <a:r>
              <a:rPr lang="en-US" sz="1600" b="0" dirty="0" smtClean="0"/>
              <a:t> 10/12/2021</a:t>
            </a:r>
          </a:p>
          <a:p>
            <a:pPr marL="0" indent="0">
              <a:buNone/>
            </a:pPr>
            <a:r>
              <a:rPr lang="en-US" sz="1600" b="0" dirty="0" smtClean="0"/>
              <a:t>Rev 2, </a:t>
            </a:r>
          </a:p>
          <a:p>
            <a:r>
              <a:rPr lang="en-US" sz="1600" b="0" dirty="0" smtClean="0"/>
              <a:t>Added “No IRMK found” to cover case when the AP has deleted the “old” IRMKs.  AP can ask for new IRMK (STA sends new or same)</a:t>
            </a:r>
          </a:p>
          <a:p>
            <a:r>
              <a:rPr lang="en-US" sz="1600" b="0" dirty="0" smtClean="0"/>
              <a:t>Added “Private” to IRM element to allow IRM STA to use a private MAC address (eliminate need to set I/G bit)</a:t>
            </a:r>
          </a:p>
          <a:p>
            <a:pPr marL="0" indent="0">
              <a:buNone/>
            </a:pPr>
            <a:r>
              <a:rPr lang="en-US" sz="1600" b="0" dirty="0"/>
              <a:t>Rev </a:t>
            </a:r>
            <a:r>
              <a:rPr lang="en-US" sz="1600" b="0" dirty="0" smtClean="0"/>
              <a:t>3</a:t>
            </a:r>
          </a:p>
          <a:p>
            <a:r>
              <a:rPr lang="en-US" sz="1600" b="0" dirty="0" smtClean="0"/>
              <a:t>Added “IRMK Check” </a:t>
            </a:r>
            <a:endParaRPr lang="en-US" sz="1800" b="0" dirty="0" smtClean="0"/>
          </a:p>
          <a:p>
            <a:pPr lvl="1"/>
            <a:r>
              <a:rPr lang="en-US" sz="1400" dirty="0" smtClean="0"/>
              <a:t>Used</a:t>
            </a:r>
            <a:r>
              <a:rPr lang="en-US" sz="1400" b="0" dirty="0" smtClean="0"/>
              <a:t> to </a:t>
            </a:r>
            <a:r>
              <a:rPr lang="en-US" sz="1400" b="0" dirty="0" smtClean="0"/>
              <a:t>down-select </a:t>
            </a:r>
            <a:r>
              <a:rPr lang="en-US" sz="1400" b="0" dirty="0" smtClean="0"/>
              <a:t>stored IRMKs in AP </a:t>
            </a:r>
          </a:p>
          <a:p>
            <a:pPr lvl="1"/>
            <a:r>
              <a:rPr lang="en-US" sz="1400" dirty="0" smtClean="0"/>
              <a:t>Used to confirm back to STA that correct IRMK has been found</a:t>
            </a:r>
          </a:p>
          <a:p>
            <a:pPr marL="0" indent="0">
              <a:buNone/>
            </a:pPr>
            <a:r>
              <a:rPr lang="en-US" sz="1600" b="0" dirty="0" smtClean="0"/>
              <a:t>  Rev 4</a:t>
            </a:r>
          </a:p>
          <a:p>
            <a:r>
              <a:rPr lang="en-US" sz="1600" b="0" dirty="0" smtClean="0"/>
              <a:t>Discussed Change </a:t>
            </a:r>
            <a:r>
              <a:rPr lang="en-US" sz="1600" b="0" dirty="0" smtClean="0"/>
              <a:t>to stop any possible brute force attack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worked on 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 IRMK , 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dirty="0" smtClean="0"/>
              <a:t>IRMA is the TA MAC address</a:t>
            </a:r>
          </a:p>
          <a:p>
            <a:pPr lvl="1"/>
            <a:r>
              <a:rPr lang="en-US" sz="1600" dirty="0" smtClean="0"/>
              <a:t>IRM </a:t>
            </a:r>
            <a:r>
              <a:rPr lang="en-US" sz="1600" dirty="0" smtClean="0"/>
              <a:t>Hash is sent in IRM </a:t>
            </a:r>
            <a:r>
              <a:rPr lang="en-US" sz="1600" dirty="0" smtClean="0"/>
              <a:t>element (in Association Request)</a:t>
            </a:r>
            <a:endParaRPr lang="en-US" sz="1600" dirty="0" smtClean="0"/>
          </a:p>
          <a:p>
            <a:pPr lvl="1"/>
            <a:r>
              <a:rPr lang="en-US" sz="1600" dirty="0" smtClean="0"/>
              <a:t>STA can use same IRMK or may change it for every </a:t>
            </a:r>
            <a:r>
              <a:rPr lang="en-US" sz="1600" dirty="0" smtClean="0"/>
              <a:t>connection</a:t>
            </a:r>
          </a:p>
          <a:p>
            <a:r>
              <a:rPr lang="en-US" sz="2000" dirty="0" smtClean="0"/>
              <a:t>Changing </a:t>
            </a:r>
            <a:r>
              <a:rPr lang="en-US" sz="2000" dirty="0" smtClean="0"/>
              <a:t>TA address</a:t>
            </a:r>
          </a:p>
          <a:p>
            <a:pPr lvl="1"/>
            <a:r>
              <a:rPr lang="en-US" sz="1800" dirty="0" smtClean="0"/>
              <a:t>TA MAC Address (IRMA) changes every use.</a:t>
            </a:r>
          </a:p>
          <a:p>
            <a:pPr lvl="1"/>
            <a:r>
              <a:rPr lang="en-US" sz="1800" dirty="0" smtClean="0"/>
              <a:t>No need to use same MAC address for each ESS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</a:t>
            </a:r>
            <a:r>
              <a:rPr lang="en-US" sz="1400" b="1" i="1" dirty="0"/>
              <a:t>locally administered address </a:t>
            </a:r>
            <a:r>
              <a:rPr lang="en-US" sz="1400" b="1" i="1" dirty="0" smtClean="0"/>
              <a:t>space</a:t>
            </a:r>
            <a:r>
              <a:rPr lang="en-US" sz="1400" b="0" dirty="0" smtClean="0"/>
              <a:t>”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IRMA</a:t>
            </a:r>
            <a:r>
              <a:rPr lang="en-US" sz="1800" b="0" dirty="0" smtClean="0">
                <a:solidFill>
                  <a:srgbClr val="FF0000"/>
                </a:solidFill>
              </a:rPr>
              <a:t> looks like any other randomized MAC address</a:t>
            </a:r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includes the IRM Hash, then the address is an IRMA, i.e., “identifiable”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indicates “Private”, the IRM Hash is NOT sent and the address is a private randomized MAC, i.e., NOT an IRMA.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 Address (IRMA)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the IRM Hash in IRM element</a:t>
            </a:r>
          </a:p>
          <a:p>
            <a:r>
              <a:rPr lang="en-US" sz="2000" dirty="0" smtClean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4951413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IRMK (Identifiable Random MAC Key)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constant; could vary for each SSID; could be preset.</a:t>
            </a:r>
          </a:p>
          <a:p>
            <a:pPr lvl="1"/>
            <a:r>
              <a:rPr lang="en-US" sz="1800" dirty="0" smtClean="0"/>
              <a:t>Option for AP to provide a key to the STA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</a:t>
            </a:r>
            <a:r>
              <a:rPr lang="en-US" sz="1800" dirty="0" smtClean="0"/>
              <a:t>identity of 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</a:t>
            </a:r>
            <a:r>
              <a:rPr lang="en-US" dirty="0" smtClean="0"/>
              <a:t>IRM element matches </a:t>
            </a:r>
            <a:r>
              <a:rPr lang="en-US" dirty="0"/>
              <a:t>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 smtClean="0"/>
              <a:t>IRM hash </a:t>
            </a:r>
            <a:r>
              <a:rPr lang="en-US" b="1" dirty="0"/>
              <a:t>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smtClean="0"/>
              <a:t>IRMA)</a:t>
            </a:r>
            <a:endParaRPr lang="en-US" b="1" dirty="0"/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dirty="0" smtClean="0"/>
              <a:t>Since </a:t>
            </a:r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has the </a:t>
            </a:r>
            <a:r>
              <a:rPr lang="en-US" sz="1600" dirty="0" smtClean="0"/>
              <a:t>IRMK </a:t>
            </a:r>
            <a:r>
              <a:rPr lang="en-US" sz="1600" dirty="0"/>
              <a:t>stored locally and has access to the </a:t>
            </a:r>
            <a:r>
              <a:rPr lang="en-US" sz="1600" dirty="0" smtClean="0"/>
              <a:t>IRMA </a:t>
            </a:r>
            <a:r>
              <a:rPr lang="en-US" sz="1600" dirty="0"/>
              <a:t>included as </a:t>
            </a:r>
            <a:r>
              <a:rPr lang="en-US" sz="1600" dirty="0" smtClean="0"/>
              <a:t>the MAC </a:t>
            </a:r>
            <a:r>
              <a:rPr lang="en-US" sz="1600" dirty="0"/>
              <a:t>address </a:t>
            </a:r>
            <a:r>
              <a:rPr lang="en-US" sz="1600" dirty="0" smtClean="0"/>
              <a:t>and the IRM Hash in the association packet, </a:t>
            </a:r>
            <a:r>
              <a:rPr lang="en-US" sz="1600" dirty="0"/>
              <a:t>it can perform this </a:t>
            </a:r>
            <a:r>
              <a:rPr lang="en-US" sz="1600" dirty="0" smtClean="0"/>
              <a:t>computation and verify the IRMK</a:t>
            </a:r>
          </a:p>
          <a:p>
            <a:pPr marL="0" lvl="0" indent="0">
              <a:buNone/>
            </a:pPr>
            <a:r>
              <a:rPr lang="en-US" sz="1600" b="0" i="1" dirty="0" smtClean="0"/>
              <a:t>NOTE: A 128 bit hash function is proposed.  A truncated SHA 256/128 hash may be used (see next slide)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</a:p>
          <a:p>
            <a:pPr lvl="1"/>
            <a:r>
              <a:rPr lang="en-US" sz="1400" dirty="0"/>
              <a:t>Can 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new key if IRMK not found or duplicate, for example</a:t>
            </a:r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400" i="1" dirty="0" smtClean="0">
                <a:solidFill>
                  <a:srgbClr val="FF0000"/>
                </a:solidFill>
              </a:rPr>
              <a:t>Could use other hash functions.  Want to select a function already known and used.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102449</TotalTime>
  <Words>1995</Words>
  <Application>Microsoft Office PowerPoint</Application>
  <PresentationFormat>On-screen Show (4:3)</PresentationFormat>
  <Paragraphs>291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 Address (IRMA)</vt:lpstr>
      <vt:lpstr>CAPABILITY BIT</vt:lpstr>
      <vt:lpstr>IRMK and Hash function</vt:lpstr>
      <vt:lpstr>IRM Hash</vt:lpstr>
      <vt:lpstr>Basic Steps for IRM</vt:lpstr>
      <vt:lpstr>IRM element</vt:lpstr>
      <vt:lpstr>IRMK Check field</vt:lpstr>
      <vt:lpstr>Action Frames to get IRMK</vt:lpstr>
      <vt:lpstr>IRMK Confirm</vt:lpstr>
      <vt:lpstr>AP requests new IRMK</vt:lpstr>
      <vt:lpstr>Pre-Association</vt:lpstr>
      <vt:lpstr>Computational complexity</vt:lpstr>
      <vt:lpstr>Advantages</vt:lpstr>
      <vt:lpstr>10 criteria 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1719</cp:revision>
  <cp:lastPrinted>1998-02-10T13:28:06Z</cp:lastPrinted>
  <dcterms:created xsi:type="dcterms:W3CDTF">1998-02-10T13:07:52Z</dcterms:created>
  <dcterms:modified xsi:type="dcterms:W3CDTF">2021-10-18T14:06:20Z</dcterms:modified>
</cp:coreProperties>
</file>