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2" r:id="rId13"/>
    <p:sldId id="294" r:id="rId14"/>
    <p:sldId id="293" r:id="rId15"/>
    <p:sldId id="295" r:id="rId16"/>
    <p:sldId id="287" r:id="rId17"/>
    <p:sldId id="283" r:id="rId18"/>
    <p:sldId id="296" r:id="rId19"/>
    <p:sldId id="288" r:id="rId20"/>
    <p:sldId id="286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71" d="100"/>
          <a:sy n="71" d="100"/>
        </p:scale>
        <p:origin x="12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</a:t>
            </a:r>
            <a:r>
              <a:rPr lang="en-US" sz="1600" dirty="0" smtClean="0"/>
              <a:t>value and </a:t>
            </a:r>
            <a:r>
              <a:rPr lang="en-US" sz="1600" dirty="0" smtClean="0"/>
              <a:t>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</a:t>
            </a:r>
            <a:r>
              <a:rPr lang="en-US" sz="1400" dirty="0" smtClean="0"/>
              <a:t>should have </a:t>
            </a:r>
            <a:r>
              <a:rPr lang="en-US" sz="1400" dirty="0" smtClean="0"/>
              <a:t>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</a:t>
            </a:r>
            <a:r>
              <a:rPr lang="en-US" sz="1600" b="0" dirty="0" smtClean="0"/>
              <a:t>element sent in Association </a:t>
            </a:r>
            <a:r>
              <a:rPr lang="en-US" sz="1600" b="0" dirty="0" smtClean="0"/>
              <a:t>Request</a:t>
            </a:r>
            <a:endParaRPr lang="en-US" sz="1600" b="0" dirty="0" smtClean="0"/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803" y="3582363"/>
            <a:ext cx="6406694" cy="25584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591" y="2154298"/>
            <a:ext cx="6406694" cy="935638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3581400" y="3886200"/>
            <a:ext cx="9144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486401" y="2215818"/>
            <a:ext cx="2017884" cy="83218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12" idx="7"/>
          </p:cNvCxnSpPr>
          <p:nvPr/>
        </p:nvCxnSpPr>
        <p:spPr bwMode="auto">
          <a:xfrm flipV="1">
            <a:off x="4361889" y="2590800"/>
            <a:ext cx="513324" cy="13623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5088" y="4013496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 sends IRMK Request, STA sends IRM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AP can send IRMK Confirm (</a:t>
            </a:r>
            <a:r>
              <a:rPr lang="en-US" sz="1400" dirty="0" smtClean="0"/>
              <a:t>optional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 smtClean="0"/>
              <a:t>STA can ask AP for an IRMK (“Provide IRMK Request”)</a:t>
            </a:r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53" y="1321748"/>
            <a:ext cx="8827771" cy="256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803" y="3505200"/>
            <a:ext cx="8639353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Want hash calculation to be fast, given the IRMK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1870"/>
            <a:ext cx="7772400" cy="5027612"/>
          </a:xfrm>
        </p:spPr>
        <p:txBody>
          <a:bodyPr/>
          <a:lstStyle/>
          <a:p>
            <a:r>
              <a:rPr lang="en-US" sz="2000" dirty="0" smtClean="0"/>
              <a:t>A different Random MAC can be used even when returning to same ESS</a:t>
            </a:r>
          </a:p>
          <a:p>
            <a:pPr lvl="1"/>
            <a:r>
              <a:rPr lang="en-US" sz="1600" dirty="0" smtClean="0"/>
              <a:t>Even though STA </a:t>
            </a:r>
            <a:r>
              <a:rPr lang="en-US" sz="1600" dirty="0" smtClean="0"/>
              <a:t>indicates </a:t>
            </a:r>
            <a:r>
              <a:rPr lang="en-US" sz="1600" dirty="0" smtClean="0"/>
              <a:t>“Known”, no way 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can know which STA</a:t>
            </a:r>
          </a:p>
          <a:p>
            <a:r>
              <a:rPr lang="en-US" sz="2000" dirty="0" smtClean="0"/>
              <a:t>An IRM STA can still choose to use </a:t>
            </a:r>
            <a:r>
              <a:rPr lang="en-US" sz="2000" dirty="0" smtClean="0"/>
              <a:t>“private” </a:t>
            </a:r>
            <a:r>
              <a:rPr lang="en-US" sz="2000" dirty="0" smtClean="0"/>
              <a:t>random MAC</a:t>
            </a:r>
          </a:p>
          <a:p>
            <a:r>
              <a:rPr lang="en-US" sz="2000" dirty="0" smtClean="0"/>
              <a:t>STA can change IRMK at any time</a:t>
            </a:r>
          </a:p>
          <a:p>
            <a:r>
              <a:rPr lang="en-US" sz="2000" dirty="0" smtClean="0"/>
              <a:t>AP can restrict its stored list if necessary and request a new IRMK </a:t>
            </a:r>
          </a:p>
          <a:p>
            <a:pPr lvl="1"/>
            <a:r>
              <a:rPr lang="en-US" sz="1600" dirty="0" smtClean="0"/>
              <a:t>STA can provide old or new</a:t>
            </a:r>
          </a:p>
          <a:p>
            <a:r>
              <a:rPr lang="en-US" sz="2000" dirty="0" smtClean="0"/>
              <a:t>STA can be identified pre-association </a:t>
            </a:r>
          </a:p>
          <a:p>
            <a:pPr lvl="1"/>
            <a:r>
              <a:rPr lang="en-US" sz="1800" dirty="0" smtClean="0"/>
              <a:t>STA can send IRMK-ANQP element</a:t>
            </a:r>
          </a:p>
          <a:p>
            <a:pPr marL="457200" lvl="1" indent="0">
              <a:buNone/>
            </a:pPr>
            <a:r>
              <a:rPr lang="en-US" sz="1800" dirty="0" smtClean="0"/>
              <a:t>also</a:t>
            </a:r>
          </a:p>
          <a:p>
            <a:pPr lvl="1"/>
            <a:r>
              <a:rPr lang="en-US" sz="1800" dirty="0" smtClean="0"/>
              <a:t>AP can check stored IRMKs as soon as Association Request received OR wait for association </a:t>
            </a:r>
          </a:p>
          <a:p>
            <a:r>
              <a:rPr lang="en-US" sz="2000" dirty="0" smtClean="0"/>
              <a:t>No reference to any ‘real’ address or real ID</a:t>
            </a:r>
          </a:p>
          <a:p>
            <a:r>
              <a:rPr lang="en-US" sz="2000" dirty="0" smtClean="0"/>
              <a:t>Very flexible</a:t>
            </a:r>
            <a:endParaRPr lang="en-US" sz="2000" i="1" dirty="0" smtClean="0"/>
          </a:p>
          <a:p>
            <a:pPr marL="0" indent="0" algn="ctr">
              <a:buNone/>
            </a:pPr>
            <a:r>
              <a:rPr lang="en-US" sz="2000" i="1" dirty="0" smtClean="0"/>
              <a:t>Provides an ID that solves many Use Case problems created by RCM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or </a:t>
            </a:r>
            <a:r>
              <a:rPr lang="en-US" sz="1200" dirty="0" smtClean="0"/>
              <a:t>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presentation on the idea of an “Identifiable Random MAC Address”, IRMA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0" dirty="0" smtClean="0"/>
              <a:t>Rev 1, </a:t>
            </a:r>
          </a:p>
          <a:p>
            <a:r>
              <a:rPr lang="en-US" sz="1800" b="0" dirty="0" smtClean="0"/>
              <a:t>Presented to </a:t>
            </a:r>
            <a:r>
              <a:rPr lang="en-US" sz="1800" b="0" dirty="0" err="1" smtClean="0"/>
              <a:t>TGbh</a:t>
            </a:r>
            <a:r>
              <a:rPr lang="en-US" sz="1800" b="0" dirty="0" smtClean="0"/>
              <a:t> 10/12/2021</a:t>
            </a:r>
          </a:p>
          <a:p>
            <a:pPr marL="0" indent="0">
              <a:buNone/>
            </a:pPr>
            <a:r>
              <a:rPr lang="en-US" sz="1800" b="0" dirty="0" smtClean="0"/>
              <a:t>Rev 2, </a:t>
            </a:r>
          </a:p>
          <a:p>
            <a:r>
              <a:rPr lang="en-US" sz="1800" b="0" dirty="0" smtClean="0"/>
              <a:t>Added “No IRMK found” to cover case when the AP has deleted the “old” IRMKs.  </a:t>
            </a:r>
            <a:r>
              <a:rPr lang="en-US" sz="1800" b="0" dirty="0" err="1" smtClean="0"/>
              <a:t>Ap</a:t>
            </a:r>
            <a:r>
              <a:rPr lang="en-US" sz="1800" b="0" dirty="0" smtClean="0"/>
              <a:t> can ask for new IRMK (STA sends new or same)</a:t>
            </a:r>
          </a:p>
          <a:p>
            <a:r>
              <a:rPr lang="en-US" sz="1800" b="0" dirty="0" smtClean="0"/>
              <a:t>Added “Private” to IRM element to allow IRM STA to use a private MAC address (eliminate need to set I/G bit)</a:t>
            </a: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 smtClean="0"/>
              <a:t>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</a:t>
            </a:r>
            <a:r>
              <a:rPr lang="en-US" sz="1600" dirty="0" smtClean="0"/>
              <a:t>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 Hash is sent in IRM </a:t>
            </a:r>
            <a:r>
              <a:rPr lang="en-US" sz="1600" dirty="0" smtClean="0"/>
              <a:t>element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Changing </a:t>
            </a:r>
            <a:r>
              <a:rPr lang="en-US" sz="2000" dirty="0" smtClean="0"/>
              <a:t>TA address</a:t>
            </a:r>
            <a:endParaRPr lang="en-US" sz="2000" dirty="0" smtClean="0"/>
          </a:p>
          <a:p>
            <a:pPr lvl="1"/>
            <a:r>
              <a:rPr lang="en-US" sz="1800" dirty="0" smtClean="0"/>
              <a:t>TA MAC Address (IRMA) changes every use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No need to use same MAC address for each ESS</a:t>
            </a:r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</a:t>
            </a:r>
            <a:r>
              <a:rPr lang="en-US" sz="1400" dirty="0" smtClean="0"/>
              <a:t>))</a:t>
            </a:r>
            <a:endParaRPr lang="en-US" sz="1400" dirty="0" smtClean="0"/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</a:t>
            </a:r>
            <a:r>
              <a:rPr lang="en-US" sz="2000" dirty="0" smtClean="0"/>
              <a:t>the </a:t>
            </a:r>
            <a:r>
              <a:rPr lang="en-US" sz="2000" dirty="0" smtClean="0"/>
              <a:t>IRM Hash in IRM element</a:t>
            </a:r>
          </a:p>
          <a:p>
            <a:r>
              <a:rPr lang="en-US" sz="2000" dirty="0" smtClean="0"/>
              <a:t>AP </a:t>
            </a:r>
            <a:r>
              <a:rPr lang="en-US" sz="2000" dirty="0" smtClean="0"/>
              <a:t>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</a:t>
            </a:r>
            <a:r>
              <a:rPr lang="en-US" sz="1800" dirty="0" smtClean="0"/>
              <a:t>constant; </a:t>
            </a:r>
            <a:r>
              <a:rPr lang="en-US" sz="1800" dirty="0" smtClean="0"/>
              <a:t>could vary for each </a:t>
            </a:r>
            <a:r>
              <a:rPr lang="en-US" sz="1800" dirty="0" smtClean="0"/>
              <a:t>SSID; </a:t>
            </a:r>
            <a:r>
              <a:rPr lang="en-US" sz="1800" dirty="0" smtClean="0"/>
              <a:t>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</a:t>
            </a:r>
            <a:r>
              <a:rPr lang="en-US" sz="1800" dirty="0" smtClean="0"/>
              <a:t>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/>
              <a:t>hash 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</a:t>
            </a:r>
            <a:r>
              <a:rPr lang="en-US" sz="1600" dirty="0" smtClean="0"/>
              <a:t>new key if IRMK not found or duplicate, for example</a:t>
            </a:r>
            <a:endParaRPr lang="en-US" sz="1600" dirty="0" smtClean="0"/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</a:t>
            </a:r>
            <a:r>
              <a:rPr lang="en-US" sz="1400" i="1" dirty="0" smtClean="0">
                <a:solidFill>
                  <a:srgbClr val="FF0000"/>
                </a:solidFill>
              </a:rPr>
              <a:t>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100644</TotalTime>
  <Words>1656</Words>
  <Application>Microsoft Office PowerPoint</Application>
  <PresentationFormat>On-screen Show (4:3)</PresentationFormat>
  <Paragraphs>248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Action Frames to get IRMK</vt:lpstr>
      <vt:lpstr>AP requests new IRMK</vt:lpstr>
      <vt:lpstr>Pre-Association</vt:lpstr>
      <vt:lpstr>Computational complexity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1696</cp:revision>
  <cp:lastPrinted>1998-02-10T13:28:06Z</cp:lastPrinted>
  <dcterms:created xsi:type="dcterms:W3CDTF">1998-02-10T13:07:52Z</dcterms:created>
  <dcterms:modified xsi:type="dcterms:W3CDTF">2021-10-13T19:21:53Z</dcterms:modified>
</cp:coreProperties>
</file>