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9" r:id="rId3"/>
    <p:sldId id="271" r:id="rId4"/>
    <p:sldId id="282" r:id="rId5"/>
    <p:sldId id="275" r:id="rId6"/>
    <p:sldId id="281" r:id="rId7"/>
    <p:sldId id="277" r:id="rId8"/>
    <p:sldId id="284" r:id="rId9"/>
    <p:sldId id="285" r:id="rId10"/>
    <p:sldId id="278" r:id="rId11"/>
    <p:sldId id="287" r:id="rId12"/>
    <p:sldId id="288" r:id="rId13"/>
    <p:sldId id="283" r:id="rId14"/>
    <p:sldId id="286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800" autoAdjust="0"/>
    <p:restoredTop sz="86380" autoAdjust="0"/>
  </p:normalViewPr>
  <p:slideViewPr>
    <p:cSldViewPr>
      <p:cViewPr varScale="1">
        <p:scale>
          <a:sx n="69" d="100"/>
          <a:sy n="69" d="100"/>
        </p:scale>
        <p:origin x="13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2021-09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88455"/>
              </p:ext>
            </p:extLst>
          </p:nvPr>
        </p:nvGraphicFramePr>
        <p:xfrm>
          <a:off x="914400" y="3118644"/>
          <a:ext cx="10972800" cy="290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" name="Document" r:id="rId4" imgW="12479975" imgH="2785822" progId="Word.Document.8">
                  <p:embed/>
                </p:oleObj>
              </mc:Choice>
              <mc:Fallback>
                <p:oleObj name="Document" r:id="rId4" imgW="12479975" imgH="2785822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18644"/>
                        <a:ext cx="10972800" cy="290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6835" y="1371600"/>
            <a:ext cx="7772400" cy="4648200"/>
          </a:xfrm>
        </p:spPr>
        <p:txBody>
          <a:bodyPr/>
          <a:lstStyle/>
          <a:p>
            <a:r>
              <a:rPr lang="en-US" sz="2000" dirty="0" smtClean="0"/>
              <a:t>STAs and APs indicate IRM capability</a:t>
            </a:r>
            <a:endParaRPr lang="en-US" sz="1600" dirty="0" smtClean="0"/>
          </a:p>
          <a:p>
            <a:pPr marL="0" indent="0">
              <a:buNone/>
            </a:pPr>
            <a:r>
              <a:rPr lang="en-US" sz="2000" b="0" dirty="0" smtClean="0"/>
              <a:t>Note: An IRMA is identifiable by the two bits in STA’s MAC </a:t>
            </a:r>
          </a:p>
          <a:p>
            <a:r>
              <a:rPr lang="en-US" sz="2000" dirty="0" smtClean="0"/>
              <a:t>First time association:</a:t>
            </a:r>
          </a:p>
          <a:p>
            <a:pPr lvl="1"/>
            <a:r>
              <a:rPr lang="en-US" sz="1800" u="sng" dirty="0" smtClean="0"/>
              <a:t>When securely associated</a:t>
            </a:r>
            <a:r>
              <a:rPr lang="en-US" sz="1800" dirty="0" smtClean="0"/>
              <a:t>:</a:t>
            </a:r>
          </a:p>
          <a:p>
            <a:pPr lvl="2"/>
            <a:r>
              <a:rPr lang="en-US" dirty="0" smtClean="0"/>
              <a:t>If STA indicates IRM capability AND 48-bit IRMA (46 “random” + 1,0)</a:t>
            </a:r>
          </a:p>
          <a:p>
            <a:pPr lvl="3"/>
            <a:r>
              <a:rPr lang="en-US" dirty="0" smtClean="0"/>
              <a:t>AP checks to see if IRMK already stored (calculates hash with stored IRMKs)</a:t>
            </a:r>
          </a:p>
          <a:p>
            <a:pPr marL="1200150" lvl="3" indent="0">
              <a:buNone/>
            </a:pPr>
            <a:r>
              <a:rPr lang="en-US" dirty="0" smtClean="0"/>
              <a:t>If not</a:t>
            </a:r>
          </a:p>
          <a:p>
            <a:pPr lvl="3"/>
            <a:r>
              <a:rPr lang="en-US" dirty="0" smtClean="0"/>
              <a:t>STA provides IRMK via request/response packets</a:t>
            </a:r>
          </a:p>
          <a:p>
            <a:pPr lvl="4"/>
            <a:r>
              <a:rPr lang="en-US" dirty="0" smtClean="0"/>
              <a:t>Option is that AP could provide an IRMK to the STA. (AP may have preferences, and if verifying, may have time out, hence may have reserved list.)</a:t>
            </a:r>
          </a:p>
          <a:p>
            <a:pPr lvl="3"/>
            <a:r>
              <a:rPr lang="en-US" dirty="0" smtClean="0"/>
              <a:t>AP stores STAs IRMK</a:t>
            </a:r>
          </a:p>
          <a:p>
            <a:r>
              <a:rPr lang="en-US" sz="2000" dirty="0" smtClean="0"/>
              <a:t>Pre-association or when associating again, AP sees IRM capability and an IRMA.  AP can calculate hash to identify STA IRMK.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Basic scheme for 802.11 devices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4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1"/>
            <a:ext cx="7772400" cy="5027612"/>
          </a:xfrm>
        </p:spPr>
        <p:txBody>
          <a:bodyPr/>
          <a:lstStyle/>
          <a:p>
            <a:r>
              <a:rPr lang="en-US" dirty="0" smtClean="0"/>
              <a:t>A different Random MAC can be used even when returning to same ESS</a:t>
            </a:r>
          </a:p>
          <a:p>
            <a:pPr lvl="1"/>
            <a:r>
              <a:rPr lang="en-US" dirty="0" smtClean="0"/>
              <a:t>STA can </a:t>
            </a:r>
            <a:r>
              <a:rPr lang="en-US" dirty="0" smtClean="0"/>
              <a:t>re-associate </a:t>
            </a:r>
            <a:r>
              <a:rPr lang="en-US" dirty="0" smtClean="0"/>
              <a:t>with a “new” random </a:t>
            </a:r>
            <a:r>
              <a:rPr lang="en-US" dirty="0" smtClean="0"/>
              <a:t>MAC at any time</a:t>
            </a:r>
            <a:endParaRPr lang="en-US" dirty="0" smtClean="0"/>
          </a:p>
          <a:p>
            <a:r>
              <a:rPr lang="en-US" dirty="0" smtClean="0"/>
              <a:t>STA can choose to use private random MAC</a:t>
            </a:r>
          </a:p>
          <a:p>
            <a:r>
              <a:rPr lang="en-US" dirty="0" smtClean="0"/>
              <a:t>Legacy STAs that set (1,0) but do not set IRM capability bit, are not a problem.</a:t>
            </a:r>
          </a:p>
          <a:p>
            <a:r>
              <a:rPr lang="en-US" dirty="0" smtClean="0"/>
              <a:t>AP could provide an IRMK to a STA once associated and accepted </a:t>
            </a:r>
            <a:r>
              <a:rPr lang="en-US" dirty="0" smtClean="0"/>
              <a:t>(not sure on this as might </a:t>
            </a:r>
            <a:r>
              <a:rPr lang="en-US" dirty="0" smtClean="0"/>
              <a:t>be less secure if AP has some key </a:t>
            </a:r>
            <a:r>
              <a:rPr lang="en-US" dirty="0" smtClean="0"/>
              <a:t>ID configuration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Secure way to be </a:t>
            </a:r>
            <a:r>
              <a:rPr lang="en-US" dirty="0" smtClean="0"/>
              <a:t>re-identified before association </a:t>
            </a:r>
            <a:endParaRPr lang="en-US" dirty="0" smtClean="0"/>
          </a:p>
          <a:p>
            <a:r>
              <a:rPr lang="en-US" dirty="0" smtClean="0"/>
              <a:t>No reference to any ‘real’ address or identification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7335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525" y="12954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Need to establish and investigate following:</a:t>
            </a:r>
          </a:p>
          <a:p>
            <a:r>
              <a:rPr lang="en-US" b="0" dirty="0" smtClean="0"/>
              <a:t>What is best hash function?</a:t>
            </a:r>
          </a:p>
          <a:p>
            <a:r>
              <a:rPr lang="en-US" b="0" dirty="0"/>
              <a:t>Is the 24/24 split the best split?  what about 32/16 or other?  Would that be better?</a:t>
            </a:r>
          </a:p>
          <a:p>
            <a:r>
              <a:rPr lang="en-US" b="0" dirty="0" smtClean="0"/>
              <a:t>What </a:t>
            </a:r>
            <a:r>
              <a:rPr lang="en-US" b="0" dirty="0"/>
              <a:t>is time/effort involved for 3rd party to find the key?</a:t>
            </a:r>
          </a:p>
          <a:p>
            <a:r>
              <a:rPr lang="en-US" b="0" dirty="0" smtClean="0"/>
              <a:t>What's </a:t>
            </a:r>
            <a:r>
              <a:rPr lang="en-US" b="0" dirty="0"/>
              <a:t>the chance that the AP finds the wrong key?</a:t>
            </a:r>
          </a:p>
          <a:p>
            <a:r>
              <a:rPr lang="en-US" b="0" dirty="0" smtClean="0"/>
              <a:t>How </a:t>
            </a:r>
            <a:r>
              <a:rPr lang="en-US" b="0" dirty="0"/>
              <a:t>does increasing the size of the key help? Is it worth it?</a:t>
            </a:r>
          </a:p>
          <a:p>
            <a:r>
              <a:rPr lang="en-US" b="0" dirty="0" smtClean="0"/>
              <a:t>Is </a:t>
            </a:r>
            <a:r>
              <a:rPr lang="en-US" b="0" dirty="0"/>
              <a:t>there a way to improve the security? </a:t>
            </a:r>
            <a:r>
              <a:rPr lang="en-US" b="0" dirty="0" smtClean="0"/>
              <a:t>Some </a:t>
            </a:r>
            <a:r>
              <a:rPr lang="en-US" b="0" dirty="0"/>
              <a:t>sort of double key where the key changes each time in a predictable manner if you have the second key?  Or some sort of rolling key?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Further work intended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with selection of the </a:t>
            </a:r>
            <a:r>
              <a:rPr lang="en-US" sz="1200" dirty="0" err="1" smtClean="0"/>
              <a:t>IDrand</a:t>
            </a:r>
            <a:r>
              <a:rPr lang="en-US" sz="1200" dirty="0" smtClean="0"/>
              <a:t> and can change every time.  The hash ID and the IRMK remain constant.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and hash identify 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Yes, STA makes the decision to indicate IRM capability and provide the IRMK</a:t>
            </a:r>
            <a:r>
              <a:rPr lang="en-US" dirty="0" smtClean="0"/>
              <a:t> 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address  and hash function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Very, very, low, 1 in 2^128?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</a:t>
            </a:r>
            <a:r>
              <a:rPr lang="en-US" dirty="0" smtClean="0"/>
              <a:t>further investigated for possible inclusion </a:t>
            </a:r>
            <a:r>
              <a:rPr lang="en-US" dirty="0" smtClean="0"/>
              <a:t>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preliminary presentation on the idea of an “Identifiable Random MAC Address”, IRMA</a:t>
            </a:r>
          </a:p>
          <a:p>
            <a:r>
              <a:rPr lang="en-US" dirty="0" smtClean="0"/>
              <a:t>More work is proposed, but the initial outline is presented in order to gauge support for such a scheme.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600200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r>
              <a:rPr lang="en-US" dirty="0" smtClean="0"/>
              <a:t>Two Types:</a:t>
            </a:r>
          </a:p>
          <a:p>
            <a:pPr lvl="1"/>
            <a:r>
              <a:rPr lang="en-US" dirty="0" smtClean="0"/>
              <a:t>Fixed (Assigned)</a:t>
            </a:r>
          </a:p>
          <a:p>
            <a:pPr lvl="1"/>
            <a:r>
              <a:rPr lang="en-US" dirty="0" smtClean="0"/>
              <a:t>Random </a:t>
            </a:r>
          </a:p>
          <a:p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/>
              <a:t>Identifiable </a:t>
            </a:r>
            <a:r>
              <a:rPr lang="en-US" dirty="0" smtClean="0"/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MAC </a:t>
            </a:r>
            <a:r>
              <a:rPr lang="en-US" sz="1800" dirty="0" smtClean="0"/>
              <a:t>(IRM) </a:t>
            </a:r>
            <a:r>
              <a:rPr lang="en-US" sz="1800" dirty="0"/>
              <a:t>– </a:t>
            </a:r>
            <a:r>
              <a:rPr lang="en-US" sz="1800" b="0" dirty="0" smtClean="0"/>
              <a:t>A random MAC scheme used by a  </a:t>
            </a:r>
            <a:r>
              <a:rPr lang="en-US" sz="1800" b="0" dirty="0"/>
              <a:t>STA that wants to be </a:t>
            </a:r>
            <a:r>
              <a:rPr lang="en-US" sz="1800" b="0" dirty="0" smtClean="0"/>
              <a:t>identified by the AP (network) it wishes to associate with or an AP(network) with which it wishes to exchange information.</a:t>
            </a:r>
            <a:endParaRPr lang="en-US" sz="1800" b="0" dirty="0"/>
          </a:p>
          <a:p>
            <a:pPr marL="0" indent="0">
              <a:buNone/>
            </a:pPr>
            <a:r>
              <a:rPr lang="en-US" sz="1800" dirty="0" smtClean="0"/>
              <a:t>Identifiable Random MAC Address (IRMA) – </a:t>
            </a:r>
            <a:r>
              <a:rPr lang="en-US" sz="1800" b="0" dirty="0" smtClean="0"/>
              <a:t>Random MAC address used by a STA using IRM</a:t>
            </a:r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128 bit Key used to resolve an IRMA (Note: key could be longer)</a:t>
            </a:r>
          </a:p>
          <a:p>
            <a:pPr marL="0" indent="0">
              <a:buNone/>
            </a:pPr>
            <a:r>
              <a:rPr lang="en-US" sz="1800" dirty="0" err="1" smtClean="0"/>
              <a:t>IDrand</a:t>
            </a:r>
            <a:r>
              <a:rPr lang="en-US" sz="1800" b="0" dirty="0" smtClean="0"/>
              <a:t> - </a:t>
            </a:r>
            <a:r>
              <a:rPr lang="en-US" sz="1800" b="0" dirty="0"/>
              <a:t>22 bits </a:t>
            </a:r>
            <a:r>
              <a:rPr lang="en-US" sz="1800" b="0" dirty="0" smtClean="0"/>
              <a:t>randomly generated bits plus 2 fixed bits (24 bit total) used to generate an IRMA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i="1" dirty="0" smtClean="0">
                <a:solidFill>
                  <a:srgbClr val="00B050"/>
                </a:solidFill>
              </a:rPr>
              <a:t>NOTE:  Yes I know, these definitions are not ideal and need to be worked, but please after we have agreement on how the scheme works </a:t>
            </a:r>
            <a:endParaRPr lang="en-US" sz="1800" b="0" i="1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164" y="13208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generates, or</a:t>
            </a:r>
            <a:endParaRPr lang="en-US" sz="1600" dirty="0" smtClean="0"/>
          </a:p>
          <a:p>
            <a:pPr lvl="2"/>
            <a:r>
              <a:rPr lang="en-US" sz="1600" dirty="0" smtClean="0"/>
              <a:t>Option is that AP could provide an IRMK to a STA, </a:t>
            </a:r>
            <a:r>
              <a:rPr lang="en-US" sz="1800" dirty="0" smtClean="0"/>
              <a:t>STA generates </a:t>
            </a:r>
            <a:r>
              <a:rPr lang="en-US" sz="1800" dirty="0" smtClean="0"/>
              <a:t>address (IRMA) using IRMK and a random number (</a:t>
            </a:r>
            <a:r>
              <a:rPr lang="en-US" sz="1800" dirty="0" err="1" smtClean="0"/>
              <a:t>IDrand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IRMA consists of 24 bit Hash, 22 bit random and 2 fixed </a:t>
            </a:r>
            <a:r>
              <a:rPr lang="en-US" sz="1800" dirty="0" smtClean="0"/>
              <a:t>bits*</a:t>
            </a:r>
            <a:endParaRPr lang="en-US" sz="18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dirty="0" smtClean="0"/>
              <a:t>Changing address</a:t>
            </a:r>
          </a:p>
          <a:p>
            <a:pPr lvl="1"/>
            <a:r>
              <a:rPr lang="en-US" sz="1800" dirty="0" smtClean="0"/>
              <a:t>Address (IRMA) may change as often as needed</a:t>
            </a:r>
            <a:r>
              <a:rPr lang="en-US" sz="1800" dirty="0" smtClean="0"/>
              <a:t>.</a:t>
            </a:r>
          </a:p>
          <a:p>
            <a:pPr marL="57150" indent="0">
              <a:buNone/>
            </a:pPr>
            <a:r>
              <a:rPr lang="en-US" sz="2200" dirty="0" smtClean="0"/>
              <a:t>* </a:t>
            </a:r>
            <a:r>
              <a:rPr lang="en-US" sz="2200" b="0" i="1" dirty="0" smtClean="0"/>
              <a:t>Could look at other “splits”</a:t>
            </a:r>
            <a:r>
              <a:rPr lang="en-US" sz="2200" b="0" i="1" dirty="0" smtClean="0"/>
              <a:t> </a:t>
            </a:r>
            <a:endParaRPr lang="en-US" sz="1800" b="0" i="1" dirty="0" smtClean="0"/>
          </a:p>
          <a:p>
            <a:pPr lvl="1"/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975" y="4267200"/>
            <a:ext cx="4862026" cy="12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0292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non-identifiable) (RMA?)</a:t>
            </a:r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locally administered address </a:t>
            </a:r>
            <a:r>
              <a:rPr lang="en-US" sz="1400" b="0" dirty="0" smtClean="0"/>
              <a:t>space”</a:t>
            </a:r>
          </a:p>
          <a:p>
            <a:pPr lvl="2"/>
            <a:r>
              <a:rPr lang="en-US" sz="1200" dirty="0" smtClean="0"/>
              <a:t>Hence U/L bit set to 1, but I/G bit can be 0 or 1.  </a:t>
            </a:r>
          </a:p>
          <a:p>
            <a:pPr marL="0" indent="0">
              <a:buNone/>
            </a:pPr>
            <a:r>
              <a:rPr lang="en-US" sz="1800" b="0" dirty="0" smtClean="0">
                <a:solidFill>
                  <a:srgbClr val="FF0000"/>
                </a:solidFill>
              </a:rPr>
              <a:t>Proposal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Let I/G = 0, U/L = 1 indicate IRMA  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If legacy random MAC device sets this, no problem because </a:t>
            </a:r>
            <a:r>
              <a:rPr lang="en-US" sz="1400" dirty="0" smtClean="0">
                <a:solidFill>
                  <a:srgbClr val="FF0000"/>
                </a:solidFill>
              </a:rPr>
              <a:t>capability bit not set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800" b="0" dirty="0" smtClean="0">
                <a:solidFill>
                  <a:srgbClr val="FF0000"/>
                </a:solidFill>
              </a:rPr>
              <a:t>Then use I/G = 1 and U/L = 1 for private random address RMA</a:t>
            </a:r>
          </a:p>
          <a:p>
            <a:pPr lvl="1"/>
            <a:r>
              <a:rPr lang="en-US" sz="1400" b="0" dirty="0">
                <a:solidFill>
                  <a:srgbClr val="FF0000"/>
                </a:solidFill>
              </a:rPr>
              <a:t> </a:t>
            </a:r>
            <a:r>
              <a:rPr lang="en-US" sz="1400" b="0" dirty="0" smtClean="0">
                <a:solidFill>
                  <a:srgbClr val="FF0000"/>
                </a:solidFill>
              </a:rPr>
              <a:t>again</a:t>
            </a:r>
            <a:r>
              <a:rPr lang="en-US" sz="1400" b="0" dirty="0">
                <a:solidFill>
                  <a:srgbClr val="FF0000"/>
                </a:solidFill>
              </a:rPr>
              <a:t>, no real problem if it sets 0,1 as </a:t>
            </a:r>
            <a:r>
              <a:rPr lang="en-US" sz="1400" b="0" dirty="0" smtClean="0">
                <a:solidFill>
                  <a:srgbClr val="FF0000"/>
                </a:solidFill>
              </a:rPr>
              <a:t>capability bit not set.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If capability set, STA can still use 1,1, to indicate RMA.</a:t>
            </a:r>
            <a:endParaRPr lang="en-US" sz="14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IRMA indication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800" dirty="0" smtClean="0"/>
              <a:t>The IRMK (Identifiable Random MAC Key) ) </a:t>
            </a:r>
            <a:r>
              <a:rPr lang="en-US" sz="1800" dirty="0"/>
              <a:t>is used in generating and resolving the </a:t>
            </a:r>
            <a:r>
              <a:rPr lang="en-US" sz="1800" dirty="0" smtClean="0"/>
              <a:t>IRMA (Identifiable Random MAC Address)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When first associated, AP stores STA IRMK.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The </a:t>
            </a:r>
            <a:r>
              <a:rPr lang="en-US" sz="1800" dirty="0" smtClean="0"/>
              <a:t>IRMK </a:t>
            </a:r>
            <a:r>
              <a:rPr lang="en-US" sz="1800" dirty="0"/>
              <a:t>is then used to </a:t>
            </a:r>
            <a:r>
              <a:rPr lang="en-US" sz="1800" dirty="0" smtClean="0"/>
              <a:t>identify STA by verifying </a:t>
            </a:r>
            <a:r>
              <a:rPr lang="en-US" sz="1800" dirty="0"/>
              <a:t>that the hash included in the private address matches the output of the local hash </a:t>
            </a:r>
            <a:r>
              <a:rPr lang="en-US" sz="1800" dirty="0" smtClean="0"/>
              <a:t>computation </a:t>
            </a:r>
          </a:p>
          <a:p>
            <a:pPr lvl="1"/>
            <a:r>
              <a:rPr lang="en-US" sz="1400" dirty="0" smtClean="0"/>
              <a:t>Details of the hash computation in a later slide</a:t>
            </a:r>
          </a:p>
          <a:p>
            <a:pPr>
              <a:buFont typeface="+mj-lt"/>
              <a:buAutoNum type="arabicPeriod"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</a:t>
            </a:r>
            <a:r>
              <a:rPr lang="en-US" sz="1600" b="0" u="sng" dirty="0"/>
              <a:t>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  <a:endParaRPr lang="en-US" sz="1600" b="0" dirty="0"/>
          </a:p>
          <a:p>
            <a:pPr lvl="1"/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413"/>
          </a:xfrm>
        </p:spPr>
        <p:txBody>
          <a:bodyPr/>
          <a:lstStyle/>
          <a:p>
            <a:r>
              <a:rPr lang="en-US" dirty="0" smtClean="0"/>
              <a:t>Steps to implement privacy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740609"/>
            <a:ext cx="4862026" cy="12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A Capability bit is set in the STA and AP</a:t>
            </a:r>
          </a:p>
          <a:p>
            <a:r>
              <a:rPr lang="en-US" dirty="0" smtClean="0"/>
              <a:t>A STA may set the IRM capability bit but still use a purely random AC (sets 1,1).  </a:t>
            </a:r>
          </a:p>
          <a:p>
            <a:r>
              <a:rPr lang="en-US" dirty="0" smtClean="0"/>
              <a:t>The AP looks for the IRM capability bit AND the (1,0) bits in order to look for the hash</a:t>
            </a:r>
          </a:p>
          <a:p>
            <a:r>
              <a:rPr lang="en-US" dirty="0" smtClean="0"/>
              <a:t>STA sets IRM capability bit AND the (1,0) bits when it wants to be identified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Can still set 1,1 if it wants to indicate an RMA.</a:t>
            </a:r>
            <a:endParaRPr lang="en-US" dirty="0" smtClean="0"/>
          </a:p>
          <a:p>
            <a:r>
              <a:rPr lang="en-US" dirty="0" smtClean="0"/>
              <a:t>AP can use the IRM capability bit to indicate to STAs that there may be a reason to be identified, i.e.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800" dirty="0"/>
              <a:t>T</a:t>
            </a:r>
            <a:r>
              <a:rPr lang="en-US" sz="1800" dirty="0" smtClean="0"/>
              <a:t>he IRMK </a:t>
            </a:r>
            <a:r>
              <a:rPr lang="en-US" sz="1800" dirty="0"/>
              <a:t>(Identity Resolving Key) is used in generating and resolving the </a:t>
            </a:r>
            <a:r>
              <a:rPr lang="en-US" sz="1800" dirty="0" smtClean="0"/>
              <a:t>IRMA.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STA generates the IRMK</a:t>
            </a:r>
          </a:p>
          <a:p>
            <a:pPr lvl="1"/>
            <a:r>
              <a:rPr lang="en-US" sz="1800" dirty="0" smtClean="0"/>
              <a:t>Could be constant, could vary for each </a:t>
            </a:r>
            <a:r>
              <a:rPr lang="en-US" sz="1800" dirty="0" smtClean="0"/>
              <a:t>SSID, could be preset.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IRMK </a:t>
            </a:r>
            <a:r>
              <a:rPr lang="en-US" sz="1800" dirty="0"/>
              <a:t>is </a:t>
            </a:r>
            <a:r>
              <a:rPr lang="en-US" sz="1800" dirty="0" smtClean="0"/>
              <a:t>used </a:t>
            </a:r>
            <a:r>
              <a:rPr lang="en-US" sz="1800" dirty="0"/>
              <a:t>to resolve the private address of </a:t>
            </a:r>
            <a:r>
              <a:rPr lang="en-US" sz="1800" dirty="0" smtClean="0"/>
              <a:t>the STA</a:t>
            </a:r>
            <a:endParaRPr lang="en-US" sz="1800" dirty="0"/>
          </a:p>
          <a:p>
            <a:pPr lvl="1"/>
            <a:r>
              <a:rPr lang="en-US" dirty="0" smtClean="0"/>
              <a:t>verifies </a:t>
            </a:r>
            <a:r>
              <a:rPr lang="en-US" dirty="0"/>
              <a:t>that the hash included in the private address matches the output of the local hash computation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b="1" dirty="0"/>
              <a:t>hash = </a:t>
            </a:r>
            <a:r>
              <a:rPr lang="en-US" b="1" dirty="0" smtClean="0"/>
              <a:t>function (IRMK</a:t>
            </a:r>
            <a:r>
              <a:rPr lang="en-US" b="1" dirty="0"/>
              <a:t>, </a:t>
            </a:r>
            <a:r>
              <a:rPr lang="en-US" b="1" dirty="0" err="1" smtClean="0"/>
              <a:t>IDrand</a:t>
            </a:r>
            <a:r>
              <a:rPr lang="en-US" b="1" dirty="0"/>
              <a:t>)</a:t>
            </a:r>
          </a:p>
          <a:p>
            <a:pPr marL="0" lvl="0" indent="0">
              <a:buNone/>
            </a:pPr>
            <a:endParaRPr lang="en-US" sz="1600" b="0" dirty="0" smtClean="0"/>
          </a:p>
          <a:p>
            <a:pPr marL="0" lvl="0" indent="0">
              <a:buNone/>
            </a:pPr>
            <a:r>
              <a:rPr lang="en-US" sz="1600" b="0" dirty="0" smtClean="0"/>
              <a:t>Since </a:t>
            </a:r>
            <a:r>
              <a:rPr lang="en-US" sz="1600" b="0" dirty="0"/>
              <a:t>the </a:t>
            </a:r>
            <a:r>
              <a:rPr lang="en-US" sz="1600" b="0" dirty="0" smtClean="0"/>
              <a:t>AP </a:t>
            </a:r>
            <a:r>
              <a:rPr lang="en-US" sz="1600" b="0" dirty="0"/>
              <a:t>has the </a:t>
            </a:r>
            <a:r>
              <a:rPr lang="en-US" sz="1600" dirty="0" smtClean="0"/>
              <a:t>IRMK</a:t>
            </a:r>
            <a:r>
              <a:rPr lang="en-US" sz="1600" b="0" dirty="0" smtClean="0"/>
              <a:t> </a:t>
            </a:r>
            <a:r>
              <a:rPr lang="en-US" sz="1600" b="0" dirty="0"/>
              <a:t>stored locally and has access to the </a:t>
            </a:r>
            <a:r>
              <a:rPr lang="en-US" sz="1600" dirty="0" err="1" smtClean="0"/>
              <a:t>IDrand</a:t>
            </a:r>
            <a:r>
              <a:rPr lang="en-US" sz="1600" b="0" dirty="0" smtClean="0"/>
              <a:t> </a:t>
            </a:r>
            <a:r>
              <a:rPr lang="en-US" sz="1600" b="0" dirty="0"/>
              <a:t>included as part of the </a:t>
            </a:r>
            <a:r>
              <a:rPr lang="en-US" sz="1600" b="0" dirty="0" smtClean="0"/>
              <a:t>MAC </a:t>
            </a:r>
            <a:r>
              <a:rPr lang="en-US" sz="1600" b="0" dirty="0"/>
              <a:t>address </a:t>
            </a:r>
            <a:r>
              <a:rPr lang="en-US" sz="1600" b="0" dirty="0" smtClean="0"/>
              <a:t>in the association packets, </a:t>
            </a:r>
            <a:r>
              <a:rPr lang="en-US" sz="1600" b="0" dirty="0"/>
              <a:t>it can perform this </a:t>
            </a:r>
            <a:r>
              <a:rPr lang="en-US" sz="1600" b="0" dirty="0" smtClean="0"/>
              <a:t>computation</a:t>
            </a:r>
          </a:p>
          <a:p>
            <a:pPr marL="0" lvl="0" indent="0">
              <a:buNone/>
            </a:pPr>
            <a:endParaRPr lang="en-US" sz="1600" b="0" dirty="0"/>
          </a:p>
          <a:p>
            <a:pPr marL="0" lvl="0" indent="0">
              <a:buNone/>
            </a:pPr>
            <a:r>
              <a:rPr lang="en-US" sz="1600" b="0" dirty="0" smtClean="0"/>
              <a:t>Looking at best hash function to use.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94162</TotalTime>
  <Words>1246</Words>
  <Application>Microsoft Office PowerPoint</Application>
  <PresentationFormat>On-screen Show (4:3)</PresentationFormat>
  <Paragraphs>180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Default Design</vt:lpstr>
      <vt:lpstr>Document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IRMA indication </vt:lpstr>
      <vt:lpstr>Steps to implement privacy</vt:lpstr>
      <vt:lpstr>CAPABILITY BIT</vt:lpstr>
      <vt:lpstr>IRMK and Hash function</vt:lpstr>
      <vt:lpstr>Basic scheme for 802.11 devices</vt:lpstr>
      <vt:lpstr>Advantages</vt:lpstr>
      <vt:lpstr>Further work intended</vt:lpstr>
      <vt:lpstr>10 criteria 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1656</cp:revision>
  <cp:lastPrinted>1998-02-10T13:28:06Z</cp:lastPrinted>
  <dcterms:created xsi:type="dcterms:W3CDTF">1998-02-10T13:07:52Z</dcterms:created>
  <dcterms:modified xsi:type="dcterms:W3CDTF">2021-09-26T22:04:01Z</dcterms:modified>
</cp:coreProperties>
</file>