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529" r:id="rId6"/>
    <p:sldId id="507" r:id="rId7"/>
    <p:sldId id="508" r:id="rId8"/>
    <p:sldId id="509" r:id="rId9"/>
    <p:sldId id="510" r:id="rId10"/>
    <p:sldId id="530" r:id="rId11"/>
    <p:sldId id="516" r:id="rId12"/>
    <p:sldId id="511" r:id="rId13"/>
    <p:sldId id="520" r:id="rId14"/>
    <p:sldId id="522" r:id="rId15"/>
    <p:sldId id="528" r:id="rId16"/>
    <p:sldId id="523" r:id="rId17"/>
    <p:sldId id="524" r:id="rId18"/>
    <p:sldId id="525" r:id="rId19"/>
    <p:sldId id="514" r:id="rId20"/>
    <p:sldId id="531" r:id="rId21"/>
    <p:sldId id="515" r:id="rId22"/>
    <p:sldId id="526" r:id="rId23"/>
    <p:sldId id="527" r:id="rId24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821170-48F9-444D-AF60-9E262461DC52}" v="1" dt="2021-10-18T19:50:06.2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6240" autoAdjust="0"/>
  </p:normalViewPr>
  <p:slideViewPr>
    <p:cSldViewPr>
      <p:cViewPr varScale="1">
        <p:scale>
          <a:sx n="103" d="100"/>
          <a:sy n="103" d="100"/>
        </p:scale>
        <p:origin x="2442" y="10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66EB4ECF-E6FB-43C6-B201-00C8703ED84C}"/>
    <pc:docChg chg="undo custSel modSld modMainMaster">
      <pc:chgData name="Steve Shellhammer" userId="0e71f22d-ee3e-49c0-82ff-dbc290af8082" providerId="ADAL" clId="{66EB4ECF-E6FB-43C6-B201-00C8703ED84C}" dt="2021-09-24T17:24:07.742" v="589" actId="14100"/>
      <pc:docMkLst>
        <pc:docMk/>
      </pc:docMkLst>
      <pc:sldChg chg="modSp mod">
        <pc:chgData name="Steve Shellhammer" userId="0e71f22d-ee3e-49c0-82ff-dbc290af8082" providerId="ADAL" clId="{66EB4ECF-E6FB-43C6-B201-00C8703ED84C}" dt="2021-09-24T16:52:52.282" v="55" actId="20577"/>
        <pc:sldMkLst>
          <pc:docMk/>
          <pc:sldMk cId="0" sldId="256"/>
        </pc:sldMkLst>
        <pc:spChg chg="mod">
          <ac:chgData name="Steve Shellhammer" userId="0e71f22d-ee3e-49c0-82ff-dbc290af8082" providerId="ADAL" clId="{66EB4ECF-E6FB-43C6-B201-00C8703ED84C}" dt="2021-09-24T16:52:52.282" v="5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66EB4ECF-E6FB-43C6-B201-00C8703ED84C}" dt="2021-09-22T20:20:12.951" v="51" actId="6549"/>
        <pc:sldMkLst>
          <pc:docMk/>
          <pc:sldMk cId="2530872900" sldId="510"/>
        </pc:sldMkLst>
        <pc:spChg chg="mod">
          <ac:chgData name="Steve Shellhammer" userId="0e71f22d-ee3e-49c0-82ff-dbc290af8082" providerId="ADAL" clId="{66EB4ECF-E6FB-43C6-B201-00C8703ED84C}" dt="2021-09-22T20:20:12.951" v="51" actId="6549"/>
          <ac:spMkLst>
            <pc:docMk/>
            <pc:sldMk cId="2530872900" sldId="510"/>
            <ac:spMk id="3" creationId="{77B240E7-9771-4A11-B605-BAFE9669292C}"/>
          </ac:spMkLst>
        </pc:spChg>
      </pc:sldChg>
      <pc:sldChg chg="modSp">
        <pc:chgData name="Steve Shellhammer" userId="0e71f22d-ee3e-49c0-82ff-dbc290af8082" providerId="ADAL" clId="{66EB4ECF-E6FB-43C6-B201-00C8703ED84C}" dt="2021-09-24T17:19:09.442" v="41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66EB4ECF-E6FB-43C6-B201-00C8703ED84C}" dt="2021-09-24T17:19:09.442" v="416" actId="20577"/>
          <ac:spMkLst>
            <pc:docMk/>
            <pc:sldMk cId="4109633702" sldId="511"/>
            <ac:spMk id="8" creationId="{DAF29CEC-9302-4ED9-9A6B-1BE1B559061C}"/>
          </ac:spMkLst>
        </pc:spChg>
      </pc:sldChg>
      <pc:sldChg chg="modSp mod">
        <pc:chgData name="Steve Shellhammer" userId="0e71f22d-ee3e-49c0-82ff-dbc290af8082" providerId="ADAL" clId="{66EB4ECF-E6FB-43C6-B201-00C8703ED84C}" dt="2021-09-24T17:24:07.742" v="589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66EB4ECF-E6FB-43C6-B201-00C8703ED84C}" dt="2021-09-24T17:24:07.742" v="589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66EB4ECF-E6FB-43C6-B201-00C8703ED84C}" dt="2021-09-24T17:17:49.408" v="408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66EB4ECF-E6FB-43C6-B201-00C8703ED84C}" dt="2021-09-24T17:17:49.408" v="408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66EB4ECF-E6FB-43C6-B201-00C8703ED84C}" dt="2021-09-24T17:20:44.156" v="428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66EB4ECF-E6FB-43C6-B201-00C8703ED84C}" dt="2021-09-24T17:20:44.156" v="428" actId="14100"/>
          <ac:spMkLst>
            <pc:docMk/>
            <pc:sldMk cId="3832592430" sldId="522"/>
            <ac:spMk id="3" creationId="{FF1A6A67-1B16-4157-9B29-59D09BB30E35}"/>
          </ac:spMkLst>
        </pc:spChg>
      </pc:sldChg>
      <pc:sldChg chg="modSp mod">
        <pc:chgData name="Steve Shellhammer" userId="0e71f22d-ee3e-49c0-82ff-dbc290af8082" providerId="ADAL" clId="{66EB4ECF-E6FB-43C6-B201-00C8703ED84C}" dt="2021-09-24T17:22:27.711" v="559" actId="404"/>
        <pc:sldMkLst>
          <pc:docMk/>
          <pc:sldMk cId="2782276938" sldId="523"/>
        </pc:sldMkLst>
        <pc:spChg chg="mod">
          <ac:chgData name="Steve Shellhammer" userId="0e71f22d-ee3e-49c0-82ff-dbc290af8082" providerId="ADAL" clId="{66EB4ECF-E6FB-43C6-B201-00C8703ED84C}" dt="2021-09-24T17:22:27.711" v="559" actId="404"/>
          <ac:spMkLst>
            <pc:docMk/>
            <pc:sldMk cId="2782276938" sldId="523"/>
            <ac:spMk id="3" creationId="{C8971BCF-3281-4BF5-9D79-BA4A025D42DB}"/>
          </ac:spMkLst>
        </pc:spChg>
      </pc:sldChg>
      <pc:sldChg chg="modSp mod">
        <pc:chgData name="Steve Shellhammer" userId="0e71f22d-ee3e-49c0-82ff-dbc290af8082" providerId="ADAL" clId="{66EB4ECF-E6FB-43C6-B201-00C8703ED84C}" dt="2021-09-24T17:17:08.822" v="404" actId="20577"/>
        <pc:sldMkLst>
          <pc:docMk/>
          <pc:sldMk cId="4022238910" sldId="530"/>
        </pc:sldMkLst>
        <pc:spChg chg="mod">
          <ac:chgData name="Steve Shellhammer" userId="0e71f22d-ee3e-49c0-82ff-dbc290af8082" providerId="ADAL" clId="{66EB4ECF-E6FB-43C6-B201-00C8703ED84C}" dt="2021-09-24T17:17:08.822" v="404" actId="20577"/>
          <ac:spMkLst>
            <pc:docMk/>
            <pc:sldMk cId="4022238910" sldId="530"/>
            <ac:spMk id="3" creationId="{039D9095-8DE7-4D34-8302-8D0F5FA4F70C}"/>
          </ac:spMkLst>
        </pc:spChg>
      </pc:sldChg>
      <pc:sldMasterChg chg="modSldLayout">
        <pc:chgData name="Steve Shellhammer" userId="0e71f22d-ee3e-49c0-82ff-dbc290af8082" providerId="ADAL" clId="{66EB4ECF-E6FB-43C6-B201-00C8703ED84C}" dt="2021-09-22T16:10:52.494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66EB4ECF-E6FB-43C6-B201-00C8703ED84C}" dt="2021-09-22T16:10:52.494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66EB4ECF-E6FB-43C6-B201-00C8703ED84C}" dt="2021-09-22T16:10:52.494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86821170-48F9-444D-AF60-9E262461DC52}"/>
    <pc:docChg chg="undo redo custSel addSld modSld modMainMaster">
      <pc:chgData name="Steve Shellhammer" userId="0e71f22d-ee3e-49c0-82ff-dbc290af8082" providerId="ADAL" clId="{86821170-48F9-444D-AF60-9E262461DC52}" dt="2021-10-18T19:53:08.610" v="854" actId="14100"/>
      <pc:docMkLst>
        <pc:docMk/>
      </pc:docMkLst>
      <pc:sldChg chg="modSp mod">
        <pc:chgData name="Steve Shellhammer" userId="0e71f22d-ee3e-49c0-82ff-dbc290af8082" providerId="ADAL" clId="{86821170-48F9-444D-AF60-9E262461DC52}" dt="2021-10-18T19:50:41.554" v="687" actId="14734"/>
        <pc:sldMkLst>
          <pc:docMk/>
          <pc:sldMk cId="0" sldId="256"/>
        </pc:sldMkLst>
        <pc:spChg chg="mod">
          <ac:chgData name="Steve Shellhammer" userId="0e71f22d-ee3e-49c0-82ff-dbc290af8082" providerId="ADAL" clId="{86821170-48F9-444D-AF60-9E262461DC52}" dt="2021-10-18T19:44:39.681" v="9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6821170-48F9-444D-AF60-9E262461DC52}" dt="2021-10-18T19:50:41.554" v="6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86821170-48F9-444D-AF60-9E262461DC52}" dt="2021-10-18T19:49:53.906" v="683" actId="14100"/>
        <pc:sldMkLst>
          <pc:docMk/>
          <pc:sldMk cId="158806586" sldId="515"/>
        </pc:sldMkLst>
        <pc:spChg chg="mod">
          <ac:chgData name="Steve Shellhammer" userId="0e71f22d-ee3e-49c0-82ff-dbc290af8082" providerId="ADAL" clId="{86821170-48F9-444D-AF60-9E262461DC52}" dt="2021-10-18T19:49:53.906" v="683" actId="14100"/>
          <ac:spMkLst>
            <pc:docMk/>
            <pc:sldMk cId="158806586" sldId="515"/>
            <ac:spMk id="2" creationId="{90B759D4-CF00-4D5D-8066-DD9A0FD948A4}"/>
          </ac:spMkLst>
        </pc:spChg>
      </pc:sldChg>
      <pc:sldChg chg="modSp new mod">
        <pc:chgData name="Steve Shellhammer" userId="0e71f22d-ee3e-49c0-82ff-dbc290af8082" providerId="ADAL" clId="{86821170-48F9-444D-AF60-9E262461DC52}" dt="2021-10-18T19:53:08.610" v="854" actId="14100"/>
        <pc:sldMkLst>
          <pc:docMk/>
          <pc:sldMk cId="4033016275" sldId="531"/>
        </pc:sldMkLst>
        <pc:spChg chg="mod">
          <ac:chgData name="Steve Shellhammer" userId="0e71f22d-ee3e-49c0-82ff-dbc290af8082" providerId="ADAL" clId="{86821170-48F9-444D-AF60-9E262461DC52}" dt="2021-10-18T19:53:08.610" v="854" actId="14100"/>
          <ac:spMkLst>
            <pc:docMk/>
            <pc:sldMk cId="4033016275" sldId="531"/>
            <ac:spMk id="2" creationId="{E495DAA6-5B4F-491A-A6E7-70EE07E55A1F}"/>
          </ac:spMkLst>
        </pc:spChg>
        <pc:spChg chg="mod">
          <ac:chgData name="Steve Shellhammer" userId="0e71f22d-ee3e-49c0-82ff-dbc290af8082" providerId="ADAL" clId="{86821170-48F9-444D-AF60-9E262461DC52}" dt="2021-10-18T19:53:05.739" v="853" actId="1076"/>
          <ac:spMkLst>
            <pc:docMk/>
            <pc:sldMk cId="4033016275" sldId="531"/>
            <ac:spMk id="3" creationId="{8F0631BF-9DC6-4328-AAFF-BE2891EDB46D}"/>
          </ac:spMkLst>
        </pc:spChg>
      </pc:sldChg>
      <pc:sldMasterChg chg="modSldLayout">
        <pc:chgData name="Steve Shellhammer" userId="0e71f22d-ee3e-49c0-82ff-dbc290af8082" providerId="ADAL" clId="{86821170-48F9-444D-AF60-9E262461DC52}" dt="2021-10-18T19:44:29.346" v="1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6821170-48F9-444D-AF60-9E262461DC52}" dt="2021-10-18T19:44:29.346" v="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6821170-48F9-444D-AF60-9E262461DC52}" dt="2021-10-18T19:44:29.346" v="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00586FB-C553-4998-86BA-B1AEF3810614}"/>
    <pc:docChg chg="undo custSel modSld">
      <pc:chgData name="Steve Shellhammer" userId="0e71f22d-ee3e-49c0-82ff-dbc290af8082" providerId="ADAL" clId="{400586FB-C553-4998-86BA-B1AEF3810614}" dt="2021-09-13T22:20:14.475" v="1429" actId="20577"/>
      <pc:docMkLst>
        <pc:docMk/>
      </pc:docMkLst>
      <pc:sldChg chg="modSp mod">
        <pc:chgData name="Steve Shellhammer" userId="0e71f22d-ee3e-49c0-82ff-dbc290af8082" providerId="ADAL" clId="{400586FB-C553-4998-86BA-B1AEF3810614}" dt="2021-09-13T21:35:23.780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400586FB-C553-4998-86BA-B1AEF3810614}" dt="2021-09-13T21:35:23.780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400586FB-C553-4998-86BA-B1AEF3810614}" dt="2021-09-13T21:35:58.031" v="5" actId="1038"/>
        <pc:sldMkLst>
          <pc:docMk/>
          <pc:sldMk cId="2539548716" sldId="507"/>
        </pc:sldMkLst>
        <pc:spChg chg="mod">
          <ac:chgData name="Steve Shellhammer" userId="0e71f22d-ee3e-49c0-82ff-dbc290af8082" providerId="ADAL" clId="{400586FB-C553-4998-86BA-B1AEF3810614}" dt="2021-09-13T21:35:58.031" v="5" actId="1038"/>
          <ac:spMkLst>
            <pc:docMk/>
            <pc:sldMk cId="2539548716" sldId="507"/>
            <ac:spMk id="8" creationId="{AFE48272-1472-4795-8BCF-858992E7899D}"/>
          </ac:spMkLst>
        </pc:spChg>
      </pc:sldChg>
      <pc:sldChg chg="modSp mod">
        <pc:chgData name="Steve Shellhammer" userId="0e71f22d-ee3e-49c0-82ff-dbc290af8082" providerId="ADAL" clId="{400586FB-C553-4998-86BA-B1AEF3810614}" dt="2021-09-13T22:14:17.848" v="1193" actId="20577"/>
        <pc:sldMkLst>
          <pc:docMk/>
          <pc:sldMk cId="1261565682" sldId="514"/>
        </pc:sldMkLst>
        <pc:spChg chg="mod">
          <ac:chgData name="Steve Shellhammer" userId="0e71f22d-ee3e-49c0-82ff-dbc290af8082" providerId="ADAL" clId="{400586FB-C553-4998-86BA-B1AEF3810614}" dt="2021-09-13T22:14:17.848" v="1193" actId="20577"/>
          <ac:spMkLst>
            <pc:docMk/>
            <pc:sldMk cId="1261565682" sldId="514"/>
            <ac:spMk id="3" creationId="{982715ED-DD49-4FEC-B6F7-2365FBE12DA6}"/>
          </ac:spMkLst>
        </pc:spChg>
      </pc:sldChg>
      <pc:sldChg chg="delSp modSp mod">
        <pc:chgData name="Steve Shellhammer" userId="0e71f22d-ee3e-49c0-82ff-dbc290af8082" providerId="ADAL" clId="{400586FB-C553-4998-86BA-B1AEF3810614}" dt="2021-09-13T21:52:40.764" v="455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400586FB-C553-4998-86BA-B1AEF3810614}" dt="2021-09-13T21:51:19.273" v="389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400586FB-C553-4998-86BA-B1AEF3810614}" dt="2021-09-13T21:52:40.764" v="455" actId="14100"/>
          <ac:spMkLst>
            <pc:docMk/>
            <pc:sldMk cId="3832592430" sldId="522"/>
            <ac:spMk id="3" creationId="{FF1A6A67-1B16-4157-9B29-59D09BB30E35}"/>
          </ac:spMkLst>
        </pc:spChg>
        <pc:spChg chg="del">
          <ac:chgData name="Steve Shellhammer" userId="0e71f22d-ee3e-49c0-82ff-dbc290af8082" providerId="ADAL" clId="{400586FB-C553-4998-86BA-B1AEF3810614}" dt="2021-09-13T21:46:22.458" v="183" actId="478"/>
          <ac:spMkLst>
            <pc:docMk/>
            <pc:sldMk cId="3832592430" sldId="522"/>
            <ac:spMk id="7" creationId="{0FBDF828-F787-4E1B-9518-88D2B6D36AC0}"/>
          </ac:spMkLst>
        </pc:spChg>
        <pc:spChg chg="del">
          <ac:chgData name="Steve Shellhammer" userId="0e71f22d-ee3e-49c0-82ff-dbc290af8082" providerId="ADAL" clId="{400586FB-C553-4998-86BA-B1AEF3810614}" dt="2021-09-13T21:48:53.554" v="335" actId="478"/>
          <ac:spMkLst>
            <pc:docMk/>
            <pc:sldMk cId="3832592430" sldId="522"/>
            <ac:spMk id="8" creationId="{A501D644-0D32-460F-A3DE-9D68C9933154}"/>
          </ac:spMkLst>
        </pc:spChg>
      </pc:sldChg>
      <pc:sldChg chg="modSp mod">
        <pc:chgData name="Steve Shellhammer" userId="0e71f22d-ee3e-49c0-82ff-dbc290af8082" providerId="ADAL" clId="{400586FB-C553-4998-86BA-B1AEF3810614}" dt="2021-09-13T22:19:25.248" v="1384" actId="1076"/>
        <pc:sldMkLst>
          <pc:docMk/>
          <pc:sldMk cId="2782276938" sldId="523"/>
        </pc:sldMkLst>
        <pc:spChg chg="mod">
          <ac:chgData name="Steve Shellhammer" userId="0e71f22d-ee3e-49c0-82ff-dbc290af8082" providerId="ADAL" clId="{400586FB-C553-4998-86BA-B1AEF3810614}" dt="2021-09-13T22:04:12.925" v="623" actId="14100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400586FB-C553-4998-86BA-B1AEF3810614}" dt="2021-09-13T22:19:25.248" v="1384" actId="1076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mod">
        <pc:chgData name="Steve Shellhammer" userId="0e71f22d-ee3e-49c0-82ff-dbc290af8082" providerId="ADAL" clId="{400586FB-C553-4998-86BA-B1AEF3810614}" dt="2021-09-13T22:12:45.478" v="1159" actId="20577"/>
        <pc:sldMkLst>
          <pc:docMk/>
          <pc:sldMk cId="1027477533" sldId="524"/>
        </pc:sldMkLst>
        <pc:spChg chg="del">
          <ac:chgData name="Steve Shellhammer" userId="0e71f22d-ee3e-49c0-82ff-dbc290af8082" providerId="ADAL" clId="{400586FB-C553-4998-86BA-B1AEF3810614}" dt="2021-09-13T22:04:46.104" v="626" actId="478"/>
          <ac:spMkLst>
            <pc:docMk/>
            <pc:sldMk cId="1027477533" sldId="524"/>
            <ac:spMk id="13" creationId="{BF451652-1A06-464E-80E1-D25B4823ADD3}"/>
          </ac:spMkLst>
        </pc:spChg>
        <pc:spChg chg="del">
          <ac:chgData name="Steve Shellhammer" userId="0e71f22d-ee3e-49c0-82ff-dbc290af8082" providerId="ADAL" clId="{400586FB-C553-4998-86BA-B1AEF3810614}" dt="2021-09-13T22:04:48.133" v="627" actId="478"/>
          <ac:spMkLst>
            <pc:docMk/>
            <pc:sldMk cId="1027477533" sldId="524"/>
            <ac:spMk id="14" creationId="{8D6E9A56-A8A7-4046-B462-ADBC488976A8}"/>
          </ac:spMkLst>
        </pc:spChg>
        <pc:spChg chg="del">
          <ac:chgData name="Steve Shellhammer" userId="0e71f22d-ee3e-49c0-82ff-dbc290af8082" providerId="ADAL" clId="{400586FB-C553-4998-86BA-B1AEF3810614}" dt="2021-09-13T22:04:50.869" v="628" actId="478"/>
          <ac:spMkLst>
            <pc:docMk/>
            <pc:sldMk cId="1027477533" sldId="524"/>
            <ac:spMk id="15" creationId="{63596346-66EC-4108-9586-652CFD168F22}"/>
          </ac:spMkLst>
        </pc:spChg>
        <pc:spChg chg="mod">
          <ac:chgData name="Steve Shellhammer" userId="0e71f22d-ee3e-49c0-82ff-dbc290af8082" providerId="ADAL" clId="{400586FB-C553-4998-86BA-B1AEF3810614}" dt="2021-09-13T22:12:39.671" v="1157" actId="1035"/>
          <ac:spMkLst>
            <pc:docMk/>
            <pc:sldMk cId="1027477533" sldId="524"/>
            <ac:spMk id="16" creationId="{ABD3E1C4-CF73-4341-B694-B01BDB9E1C2F}"/>
          </ac:spMkLst>
        </pc:spChg>
        <pc:spChg chg="mod">
          <ac:chgData name="Steve Shellhammer" userId="0e71f22d-ee3e-49c0-82ff-dbc290af8082" providerId="ADAL" clId="{400586FB-C553-4998-86BA-B1AEF3810614}" dt="2021-09-13T22:12:39.671" v="1157" actId="1035"/>
          <ac:spMkLst>
            <pc:docMk/>
            <pc:sldMk cId="1027477533" sldId="524"/>
            <ac:spMk id="18" creationId="{FCC90535-837F-4B4B-A8ED-86B61A952F4A}"/>
          </ac:spMkLst>
        </pc:spChg>
        <pc:spChg chg="add mod">
          <ac:chgData name="Steve Shellhammer" userId="0e71f22d-ee3e-49c0-82ff-dbc290af8082" providerId="ADAL" clId="{400586FB-C553-4998-86BA-B1AEF3810614}" dt="2021-09-13T22:12:45.478" v="1159" actId="20577"/>
          <ac:spMkLst>
            <pc:docMk/>
            <pc:sldMk cId="1027477533" sldId="524"/>
            <ac:spMk id="19" creationId="{D5B3A4C6-9054-4625-952B-7C59F7A3844D}"/>
          </ac:spMkLst>
        </pc:spChg>
      </pc:sldChg>
      <pc:sldChg chg="addSp delSp modSp mod">
        <pc:chgData name="Steve Shellhammer" userId="0e71f22d-ee3e-49c0-82ff-dbc290af8082" providerId="ADAL" clId="{400586FB-C553-4998-86BA-B1AEF3810614}" dt="2021-09-13T22:13:53.194" v="1189" actId="1035"/>
        <pc:sldMkLst>
          <pc:docMk/>
          <pc:sldMk cId="2938999793" sldId="525"/>
        </pc:sldMkLst>
        <pc:spChg chg="mod">
          <ac:chgData name="Steve Shellhammer" userId="0e71f22d-ee3e-49c0-82ff-dbc290af8082" providerId="ADAL" clId="{400586FB-C553-4998-86BA-B1AEF3810614}" dt="2021-09-13T22:12:05.078" v="1138" actId="1038"/>
          <ac:spMkLst>
            <pc:docMk/>
            <pc:sldMk cId="2938999793" sldId="525"/>
            <ac:spMk id="3" creationId="{A3B69DBD-C7BD-416E-BBE6-E53207EFC930}"/>
          </ac:spMkLst>
        </pc:spChg>
        <pc:spChg chg="mod">
          <ac:chgData name="Steve Shellhammer" userId="0e71f22d-ee3e-49c0-82ff-dbc290af8082" providerId="ADAL" clId="{400586FB-C553-4998-86BA-B1AEF3810614}" dt="2021-09-13T22:12:05.078" v="1138" actId="1038"/>
          <ac:spMkLst>
            <pc:docMk/>
            <pc:sldMk cId="2938999793" sldId="525"/>
            <ac:spMk id="10" creationId="{0A087898-D2F3-4C82-BA75-16E9F222AFA4}"/>
          </ac:spMkLst>
        </pc:spChg>
        <pc:spChg chg="mod">
          <ac:chgData name="Steve Shellhammer" userId="0e71f22d-ee3e-49c0-82ff-dbc290af8082" providerId="ADAL" clId="{400586FB-C553-4998-86BA-B1AEF3810614}" dt="2021-09-13T22:12:11.086" v="1139" actId="1076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400586FB-C553-4998-86BA-B1AEF3810614}" dt="2021-09-13T22:12:14.397" v="1140" actId="1076"/>
          <ac:spMkLst>
            <pc:docMk/>
            <pc:sldMk cId="2938999793" sldId="525"/>
            <ac:spMk id="12" creationId="{1C8E24BD-95B8-4A4F-95A1-95A730AF3D74}"/>
          </ac:spMkLst>
        </pc:spChg>
        <pc:spChg chg="del">
          <ac:chgData name="Steve Shellhammer" userId="0e71f22d-ee3e-49c0-82ff-dbc290af8082" providerId="ADAL" clId="{400586FB-C553-4998-86BA-B1AEF3810614}" dt="2021-09-13T22:07:38.488" v="876" actId="478"/>
          <ac:spMkLst>
            <pc:docMk/>
            <pc:sldMk cId="2938999793" sldId="525"/>
            <ac:spMk id="13" creationId="{BF451652-1A06-464E-80E1-D25B4823ADD3}"/>
          </ac:spMkLst>
        </pc:spChg>
        <pc:spChg chg="del">
          <ac:chgData name="Steve Shellhammer" userId="0e71f22d-ee3e-49c0-82ff-dbc290af8082" providerId="ADAL" clId="{400586FB-C553-4998-86BA-B1AEF3810614}" dt="2021-09-13T22:07:38.488" v="876" actId="478"/>
          <ac:spMkLst>
            <pc:docMk/>
            <pc:sldMk cId="2938999793" sldId="525"/>
            <ac:spMk id="14" creationId="{8D6E9A56-A8A7-4046-B462-ADBC488976A8}"/>
          </ac:spMkLst>
        </pc:spChg>
        <pc:spChg chg="del">
          <ac:chgData name="Steve Shellhammer" userId="0e71f22d-ee3e-49c0-82ff-dbc290af8082" providerId="ADAL" clId="{400586FB-C553-4998-86BA-B1AEF3810614}" dt="2021-09-13T22:07:38.488" v="876" actId="478"/>
          <ac:spMkLst>
            <pc:docMk/>
            <pc:sldMk cId="2938999793" sldId="525"/>
            <ac:spMk id="15" creationId="{63596346-66EC-4108-9586-652CFD168F22}"/>
          </ac:spMkLst>
        </pc:spChg>
        <pc:spChg chg="del">
          <ac:chgData name="Steve Shellhammer" userId="0e71f22d-ee3e-49c0-82ff-dbc290af8082" providerId="ADAL" clId="{400586FB-C553-4998-86BA-B1AEF3810614}" dt="2021-09-13T22:09:11.974" v="1016" actId="478"/>
          <ac:spMkLst>
            <pc:docMk/>
            <pc:sldMk cId="2938999793" sldId="525"/>
            <ac:spMk id="16" creationId="{ABD3E1C4-CF73-4341-B694-B01BDB9E1C2F}"/>
          </ac:spMkLst>
        </pc:spChg>
        <pc:spChg chg="mod">
          <ac:chgData name="Steve Shellhammer" userId="0e71f22d-ee3e-49c0-82ff-dbc290af8082" providerId="ADAL" clId="{400586FB-C553-4998-86BA-B1AEF3810614}" dt="2021-09-13T22:13:53.194" v="1189" actId="1035"/>
          <ac:spMkLst>
            <pc:docMk/>
            <pc:sldMk cId="2938999793" sldId="525"/>
            <ac:spMk id="18" creationId="{BB009E11-0A32-4546-91A0-57D0C891A56F}"/>
          </ac:spMkLst>
        </pc:spChg>
        <pc:spChg chg="add mod">
          <ac:chgData name="Steve Shellhammer" userId="0e71f22d-ee3e-49c0-82ff-dbc290af8082" providerId="ADAL" clId="{400586FB-C553-4998-86BA-B1AEF3810614}" dt="2021-09-13T22:13:31.899" v="1188" actId="20577"/>
          <ac:spMkLst>
            <pc:docMk/>
            <pc:sldMk cId="2938999793" sldId="525"/>
            <ac:spMk id="19" creationId="{33A624A9-8C67-4DB2-808F-7D5505C6E17F}"/>
          </ac:spMkLst>
        </pc:spChg>
        <pc:spChg chg="add mod">
          <ac:chgData name="Steve Shellhammer" userId="0e71f22d-ee3e-49c0-82ff-dbc290af8082" providerId="ADAL" clId="{400586FB-C553-4998-86BA-B1AEF3810614}" dt="2021-09-13T22:13:53.194" v="1189" actId="1035"/>
          <ac:spMkLst>
            <pc:docMk/>
            <pc:sldMk cId="2938999793" sldId="525"/>
            <ac:spMk id="20" creationId="{7C973633-39A4-4FDC-92F2-55926AF00FC9}"/>
          </ac:spMkLst>
        </pc:spChg>
        <pc:graphicFrameChg chg="mod">
          <ac:chgData name="Steve Shellhammer" userId="0e71f22d-ee3e-49c0-82ff-dbc290af8082" providerId="ADAL" clId="{400586FB-C553-4998-86BA-B1AEF3810614}" dt="2021-09-13T22:11:58.533" v="1135" actId="1037"/>
          <ac:graphicFrameMkLst>
            <pc:docMk/>
            <pc:sldMk cId="2938999793" sldId="525"/>
            <ac:graphicFrameMk id="7" creationId="{26769AD8-6D61-4006-8B7C-FEA7E16DE39D}"/>
          </ac:graphicFrameMkLst>
        </pc:graphicFrameChg>
        <pc:graphicFrameChg chg="mod">
          <ac:chgData name="Steve Shellhammer" userId="0e71f22d-ee3e-49c0-82ff-dbc290af8082" providerId="ADAL" clId="{400586FB-C553-4998-86BA-B1AEF3810614}" dt="2021-09-13T22:11:58.533" v="1135" actId="1037"/>
          <ac:graphicFrameMkLst>
            <pc:docMk/>
            <pc:sldMk cId="2938999793" sldId="525"/>
            <ac:graphicFrameMk id="8" creationId="{BA204B33-3943-4209-88AE-2B35FEADCD15}"/>
          </ac:graphicFrameMkLst>
        </pc:graphicFrameChg>
        <pc:graphicFrameChg chg="mod">
          <ac:chgData name="Steve Shellhammer" userId="0e71f22d-ee3e-49c0-82ff-dbc290af8082" providerId="ADAL" clId="{400586FB-C553-4998-86BA-B1AEF3810614}" dt="2021-09-13T22:11:58.533" v="1135" actId="1037"/>
          <ac:graphicFrameMkLst>
            <pc:docMk/>
            <pc:sldMk cId="2938999793" sldId="525"/>
            <ac:graphicFrameMk id="17" creationId="{2BCD7998-262E-460A-BBC9-19506FC74AE3}"/>
          </ac:graphicFrameMkLst>
        </pc:graphicFrameChg>
      </pc:sldChg>
      <pc:sldChg chg="modSp mod">
        <pc:chgData name="Steve Shellhammer" userId="0e71f22d-ee3e-49c0-82ff-dbc290af8082" providerId="ADAL" clId="{400586FB-C553-4998-86BA-B1AEF3810614}" dt="2021-09-13T22:19:43.943" v="1403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400586FB-C553-4998-86BA-B1AEF3810614}" dt="2021-09-13T22:19:43.943" v="1403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mod">
        <pc:chgData name="Steve Shellhammer" userId="0e71f22d-ee3e-49c0-82ff-dbc290af8082" providerId="ADAL" clId="{400586FB-C553-4998-86BA-B1AEF3810614}" dt="2021-09-13T22:20:14.475" v="1429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400586FB-C553-4998-86BA-B1AEF3810614}" dt="2021-09-13T22:20:14.475" v="1429" actId="20577"/>
          <ac:spMkLst>
            <pc:docMk/>
            <pc:sldMk cId="3931575800" sldId="527"/>
            <ac:spMk id="3" creationId="{36F757B2-FA8C-4CAE-9E74-BB36C94EB2ED}"/>
          </ac:spMkLst>
        </pc:spChg>
      </pc:sldChg>
      <pc:sldChg chg="addSp delSp modSp mod">
        <pc:chgData name="Steve Shellhammer" userId="0e71f22d-ee3e-49c0-82ff-dbc290af8082" providerId="ADAL" clId="{400586FB-C553-4998-86BA-B1AEF3810614}" dt="2021-09-13T22:17:20.904" v="1274" actId="1076"/>
        <pc:sldMkLst>
          <pc:docMk/>
          <pc:sldMk cId="891740046" sldId="528"/>
        </pc:sldMkLst>
        <pc:picChg chg="add del mod">
          <ac:chgData name="Steve Shellhammer" userId="0e71f22d-ee3e-49c0-82ff-dbc290af8082" providerId="ADAL" clId="{400586FB-C553-4998-86BA-B1AEF3810614}" dt="2021-09-13T22:16:13.240" v="1267" actId="478"/>
          <ac:picMkLst>
            <pc:docMk/>
            <pc:sldMk cId="891740046" sldId="528"/>
            <ac:picMk id="7" creationId="{7849210C-CFE8-408C-8184-CF6EEC2156FD}"/>
          </ac:picMkLst>
        </pc:picChg>
        <pc:picChg chg="del">
          <ac:chgData name="Steve Shellhammer" userId="0e71f22d-ee3e-49c0-82ff-dbc290af8082" providerId="ADAL" clId="{400586FB-C553-4998-86BA-B1AEF3810614}" dt="2021-09-13T22:02:23.876" v="456" actId="478"/>
          <ac:picMkLst>
            <pc:docMk/>
            <pc:sldMk cId="891740046" sldId="528"/>
            <ac:picMk id="8" creationId="{6157FD85-F0DA-450D-BDC6-4389732E1FA3}"/>
          </ac:picMkLst>
        </pc:picChg>
        <pc:picChg chg="add mod">
          <ac:chgData name="Steve Shellhammer" userId="0e71f22d-ee3e-49c0-82ff-dbc290af8082" providerId="ADAL" clId="{400586FB-C553-4998-86BA-B1AEF3810614}" dt="2021-09-13T22:17:20.904" v="1274" actId="1076"/>
          <ac:picMkLst>
            <pc:docMk/>
            <pc:sldMk cId="891740046" sldId="528"/>
            <ac:picMk id="10" creationId="{A30D3830-E58E-410B-81DF-BD2F77BCD86D}"/>
          </ac:picMkLst>
        </pc:picChg>
      </pc:sldChg>
      <pc:sldChg chg="modSp mod">
        <pc:chgData name="Steve Shellhammer" userId="0e71f22d-ee3e-49c0-82ff-dbc290af8082" providerId="ADAL" clId="{400586FB-C553-4998-86BA-B1AEF3810614}" dt="2021-09-13T21:36:53.316" v="6" actId="115"/>
        <pc:sldMkLst>
          <pc:docMk/>
          <pc:sldMk cId="4022238910" sldId="530"/>
        </pc:sldMkLst>
        <pc:spChg chg="mod">
          <ac:chgData name="Steve Shellhammer" userId="0e71f22d-ee3e-49c0-82ff-dbc290af8082" providerId="ADAL" clId="{400586FB-C553-4998-86BA-B1AEF3810614}" dt="2021-09-13T21:36:53.316" v="6" actId="115"/>
          <ac:spMkLst>
            <pc:docMk/>
            <pc:sldMk cId="4022238910" sldId="530"/>
            <ac:spMk id="3" creationId="{039D9095-8DE7-4D34-8302-8D0F5FA4F70C}"/>
          </ac:spMkLst>
        </pc:spChg>
      </pc:sldChg>
    </pc:docChg>
  </pc:docChgLst>
  <pc:docChgLst>
    <pc:chgData name="Steve Shellhammer" userId="0e71f22d-ee3e-49c0-82ff-dbc290af8082" providerId="ADAL" clId="{F286679C-B3FD-413C-BD58-9B6082FADDD0}"/>
    <pc:docChg chg="modSld">
      <pc:chgData name="Steve Shellhammer" userId="0e71f22d-ee3e-49c0-82ff-dbc290af8082" providerId="ADAL" clId="{F286679C-B3FD-413C-BD58-9B6082FADDD0}" dt="2021-08-17T22:48:51.221" v="9" actId="20577"/>
      <pc:docMkLst>
        <pc:docMk/>
      </pc:docMkLst>
      <pc:sldChg chg="modSp">
        <pc:chgData name="Steve Shellhammer" userId="0e71f22d-ee3e-49c0-82ff-dbc290af8082" providerId="ADAL" clId="{F286679C-B3FD-413C-BD58-9B6082FADDD0}" dt="2021-08-17T22:48:39.506" v="4" actId="20577"/>
        <pc:sldMkLst>
          <pc:docMk/>
          <pc:sldMk cId="1027477533" sldId="524"/>
        </pc:sldMkLst>
        <pc:spChg chg="mod">
          <ac:chgData name="Steve Shellhammer" userId="0e71f22d-ee3e-49c0-82ff-dbc290af8082" providerId="ADAL" clId="{F286679C-B3FD-413C-BD58-9B6082FADDD0}" dt="2021-08-17T22:48:39.506" v="4" actId="20577"/>
          <ac:spMkLst>
            <pc:docMk/>
            <pc:sldMk cId="1027477533" sldId="524"/>
            <ac:spMk id="14" creationId="{8D6E9A56-A8A7-4046-B462-ADBC488976A8}"/>
          </ac:spMkLst>
        </pc:spChg>
      </pc:sldChg>
      <pc:sldChg chg="modSp">
        <pc:chgData name="Steve Shellhammer" userId="0e71f22d-ee3e-49c0-82ff-dbc290af8082" providerId="ADAL" clId="{F286679C-B3FD-413C-BD58-9B6082FADDD0}" dt="2021-08-17T22:48:51.221" v="9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F286679C-B3FD-413C-BD58-9B6082FADDD0}" dt="2021-08-17T22:48:51.221" v="9" actId="20577"/>
          <ac:spMkLst>
            <pc:docMk/>
            <pc:sldMk cId="2938999793" sldId="525"/>
            <ac:spMk id="14" creationId="{8D6E9A56-A8A7-4046-B462-ADBC488976A8}"/>
          </ac:spMkLst>
        </pc:spChg>
      </pc:sld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FAD68504-CA7A-4FB7-B5D0-570C50CF8293}"/>
    <pc:docChg chg="undo custSel addSld delSld modSld">
      <pc:chgData name="Steve Shellhammer" userId="0e71f22d-ee3e-49c0-82ff-dbc290af8082" providerId="ADAL" clId="{FAD68504-CA7A-4FB7-B5D0-570C50CF8293}" dt="2021-08-16T14:06:45.056" v="3012" actId="20577"/>
      <pc:docMkLst>
        <pc:docMk/>
      </pc:docMkLst>
      <pc:sldChg chg="modSp mod">
        <pc:chgData name="Steve Shellhammer" userId="0e71f22d-ee3e-49c0-82ff-dbc290af8082" providerId="ADAL" clId="{FAD68504-CA7A-4FB7-B5D0-570C50CF8293}" dt="2021-08-10T21:57:40.078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AD68504-CA7A-4FB7-B5D0-570C50CF8293}" dt="2021-08-10T21:57:40.078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AD68504-CA7A-4FB7-B5D0-570C50CF8293}" dt="2021-08-10T22:02:22.437" v="419" actId="1035"/>
        <pc:sldMkLst>
          <pc:docMk/>
          <pc:sldMk cId="2539548716" sldId="507"/>
        </pc:sldMkLst>
        <pc:spChg chg="mod">
          <ac:chgData name="Steve Shellhammer" userId="0e71f22d-ee3e-49c0-82ff-dbc290af8082" providerId="ADAL" clId="{FAD68504-CA7A-4FB7-B5D0-570C50CF8293}" dt="2021-08-10T22:01:41.964" v="399" actId="20577"/>
          <ac:spMkLst>
            <pc:docMk/>
            <pc:sldMk cId="2539548716" sldId="507"/>
            <ac:spMk id="3" creationId="{EA047805-A180-4C08-BD26-4E2C237DE358}"/>
          </ac:spMkLst>
        </pc:spChg>
        <pc:spChg chg="mod">
          <ac:chgData name="Steve Shellhammer" userId="0e71f22d-ee3e-49c0-82ff-dbc290af8082" providerId="ADAL" clId="{FAD68504-CA7A-4FB7-B5D0-570C50CF8293}" dt="2021-08-10T22:02:07.875" v="415" actId="20577"/>
          <ac:spMkLst>
            <pc:docMk/>
            <pc:sldMk cId="2539548716" sldId="507"/>
            <ac:spMk id="8" creationId="{AFE48272-1472-4795-8BCF-858992E7899D}"/>
          </ac:spMkLst>
        </pc:spChg>
        <pc:graphicFrameChg chg="mod">
          <ac:chgData name="Steve Shellhammer" userId="0e71f22d-ee3e-49c0-82ff-dbc290af8082" providerId="ADAL" clId="{FAD68504-CA7A-4FB7-B5D0-570C50CF8293}" dt="2021-08-10T22:02:22.437" v="419" actId="1035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modSp mod">
        <pc:chgData name="Steve Shellhammer" userId="0e71f22d-ee3e-49c0-82ff-dbc290af8082" providerId="ADAL" clId="{FAD68504-CA7A-4FB7-B5D0-570C50CF8293}" dt="2021-08-16T14:06:45.056" v="3012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FAD68504-CA7A-4FB7-B5D0-570C50CF8293}" dt="2021-08-16T14:06:45.056" v="3012" actId="20577"/>
          <ac:spMkLst>
            <pc:docMk/>
            <pc:sldMk cId="1348969420" sldId="508"/>
            <ac:spMk id="8" creationId="{7094B0A0-63B3-4B0D-830B-6D1D4CA17560}"/>
          </ac:spMkLst>
        </pc:spChg>
      </pc:sldChg>
      <pc:sldChg chg="modSp mod">
        <pc:chgData name="Steve Shellhammer" userId="0e71f22d-ee3e-49c0-82ff-dbc290af8082" providerId="ADAL" clId="{FAD68504-CA7A-4FB7-B5D0-570C50CF8293}" dt="2021-08-10T22:42:25.013" v="2227" actId="20577"/>
        <pc:sldMkLst>
          <pc:docMk/>
          <pc:sldMk cId="1261565682" sldId="514"/>
        </pc:sldMkLst>
        <pc:spChg chg="mod">
          <ac:chgData name="Steve Shellhammer" userId="0e71f22d-ee3e-49c0-82ff-dbc290af8082" providerId="ADAL" clId="{FAD68504-CA7A-4FB7-B5D0-570C50CF8293}" dt="2021-08-10T22:41:32.223" v="212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FAD68504-CA7A-4FB7-B5D0-570C50CF8293}" dt="2021-08-10T22:42:25.013" v="2227" actId="20577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FAD68504-CA7A-4FB7-B5D0-570C50CF8293}" dt="2021-08-10T22:48:37.566" v="2694" actId="14100"/>
        <pc:sldMkLst>
          <pc:docMk/>
          <pc:sldMk cId="158806586" sldId="515"/>
        </pc:sldMkLst>
        <pc:spChg chg="mod">
          <ac:chgData name="Steve Shellhammer" userId="0e71f22d-ee3e-49c0-82ff-dbc290af8082" providerId="ADAL" clId="{FAD68504-CA7A-4FB7-B5D0-570C50CF8293}" dt="2021-08-10T22:47:33.392" v="2488" actId="14100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FAD68504-CA7A-4FB7-B5D0-570C50CF8293}" dt="2021-08-10T22:48:37.566" v="2694" actId="14100"/>
          <ac:spMkLst>
            <pc:docMk/>
            <pc:sldMk cId="158806586" sldId="515"/>
            <ac:spMk id="3" creationId="{0B04AE32-A9F3-4E40-A8C4-9FEA2A137B1C}"/>
          </ac:spMkLst>
        </pc:spChg>
      </pc:sldChg>
      <pc:sldChg chg="modSp mod">
        <pc:chgData name="Steve Shellhammer" userId="0e71f22d-ee3e-49c0-82ff-dbc290af8082" providerId="ADAL" clId="{FAD68504-CA7A-4FB7-B5D0-570C50CF8293}" dt="2021-08-10T22:25:14.096" v="1934" actId="20577"/>
        <pc:sldMkLst>
          <pc:docMk/>
          <pc:sldMk cId="2782276938" sldId="523"/>
        </pc:sldMkLst>
        <pc:spChg chg="mod">
          <ac:chgData name="Steve Shellhammer" userId="0e71f22d-ee3e-49c0-82ff-dbc290af8082" providerId="ADAL" clId="{FAD68504-CA7A-4FB7-B5D0-570C50CF8293}" dt="2021-08-10T22:25:14.096" v="1934" actId="20577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mod">
        <pc:chgData name="Steve Shellhammer" userId="0e71f22d-ee3e-49c0-82ff-dbc290af8082" providerId="ADAL" clId="{FAD68504-CA7A-4FB7-B5D0-570C50CF8293}" dt="2021-08-10T23:06:06.349" v="2822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FAD68504-CA7A-4FB7-B5D0-570C50CF8293}" dt="2021-08-10T23:04:23.592" v="2760" actId="14100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FAD68504-CA7A-4FB7-B5D0-570C50CF8293}" dt="2021-08-10T23:04:34.110" v="2768" actId="1038"/>
          <ac:spMkLst>
            <pc:docMk/>
            <pc:sldMk cId="1027477533" sldId="524"/>
            <ac:spMk id="3" creationId="{A3B69DBD-C7BD-416E-BBE6-E53207EFC930}"/>
          </ac:spMkLst>
        </pc:spChg>
        <pc:spChg chg="mod">
          <ac:chgData name="Steve Shellhammer" userId="0e71f22d-ee3e-49c0-82ff-dbc290af8082" providerId="ADAL" clId="{FAD68504-CA7A-4FB7-B5D0-570C50CF8293}" dt="2021-08-10T23:04:48.719" v="2788" actId="1038"/>
          <ac:spMkLst>
            <pc:docMk/>
            <pc:sldMk cId="1027477533" sldId="524"/>
            <ac:spMk id="10" creationId="{0A087898-D2F3-4C82-BA75-16E9F222AFA4}"/>
          </ac:spMkLst>
        </pc:spChg>
        <pc:spChg chg="mod">
          <ac:chgData name="Steve Shellhammer" userId="0e71f22d-ee3e-49c0-82ff-dbc290af8082" providerId="ADAL" clId="{FAD68504-CA7A-4FB7-B5D0-570C50CF8293}" dt="2021-08-10T23:04:34.110" v="2768" actId="1038"/>
          <ac:spMkLst>
            <pc:docMk/>
            <pc:sldMk cId="1027477533" sldId="524"/>
            <ac:spMk id="11" creationId="{C0661003-0D25-4F2E-98CF-8CE36595B2A4}"/>
          </ac:spMkLst>
        </pc:spChg>
        <pc:spChg chg="mod">
          <ac:chgData name="Steve Shellhammer" userId="0e71f22d-ee3e-49c0-82ff-dbc290af8082" providerId="ADAL" clId="{FAD68504-CA7A-4FB7-B5D0-570C50CF8293}" dt="2021-08-10T23:04:34.110" v="2768" actId="1038"/>
          <ac:spMkLst>
            <pc:docMk/>
            <pc:sldMk cId="1027477533" sldId="524"/>
            <ac:spMk id="12" creationId="{1C8E24BD-95B8-4A4F-95A1-95A730AF3D74}"/>
          </ac:spMkLst>
        </pc:spChg>
        <pc:spChg chg="mod">
          <ac:chgData name="Steve Shellhammer" userId="0e71f22d-ee3e-49c0-82ff-dbc290af8082" providerId="ADAL" clId="{FAD68504-CA7A-4FB7-B5D0-570C50CF8293}" dt="2021-08-10T23:04:48.719" v="2788" actId="1038"/>
          <ac:spMkLst>
            <pc:docMk/>
            <pc:sldMk cId="1027477533" sldId="524"/>
            <ac:spMk id="13" creationId="{BF451652-1A06-464E-80E1-D25B4823ADD3}"/>
          </ac:spMkLst>
        </pc:spChg>
        <pc:spChg chg="mod">
          <ac:chgData name="Steve Shellhammer" userId="0e71f22d-ee3e-49c0-82ff-dbc290af8082" providerId="ADAL" clId="{FAD68504-CA7A-4FB7-B5D0-570C50CF8293}" dt="2021-08-10T23:04:48.719" v="2788" actId="1038"/>
          <ac:spMkLst>
            <pc:docMk/>
            <pc:sldMk cId="1027477533" sldId="524"/>
            <ac:spMk id="14" creationId="{8D6E9A56-A8A7-4046-B462-ADBC488976A8}"/>
          </ac:spMkLst>
        </pc:spChg>
        <pc:spChg chg="mod">
          <ac:chgData name="Steve Shellhammer" userId="0e71f22d-ee3e-49c0-82ff-dbc290af8082" providerId="ADAL" clId="{FAD68504-CA7A-4FB7-B5D0-570C50CF8293}" dt="2021-08-10T23:04:48.719" v="2788" actId="1038"/>
          <ac:spMkLst>
            <pc:docMk/>
            <pc:sldMk cId="1027477533" sldId="524"/>
            <ac:spMk id="15" creationId="{63596346-66EC-4108-9586-652CFD168F22}"/>
          </ac:spMkLst>
        </pc:spChg>
        <pc:spChg chg="mod">
          <ac:chgData name="Steve Shellhammer" userId="0e71f22d-ee3e-49c0-82ff-dbc290af8082" providerId="ADAL" clId="{FAD68504-CA7A-4FB7-B5D0-570C50CF8293}" dt="2021-08-10T23:05:46.800" v="2809" actId="1038"/>
          <ac:spMkLst>
            <pc:docMk/>
            <pc:sldMk cId="1027477533" sldId="524"/>
            <ac:spMk id="16" creationId="{ABD3E1C4-CF73-4341-B694-B01BDB9E1C2F}"/>
          </ac:spMkLst>
        </pc:spChg>
        <pc:spChg chg="add mod">
          <ac:chgData name="Steve Shellhammer" userId="0e71f22d-ee3e-49c0-82ff-dbc290af8082" providerId="ADAL" clId="{FAD68504-CA7A-4FB7-B5D0-570C50CF8293}" dt="2021-08-10T23:05:46.800" v="2809" actId="1038"/>
          <ac:spMkLst>
            <pc:docMk/>
            <pc:sldMk cId="1027477533" sldId="524"/>
            <ac:spMk id="18" creationId="{FCC90535-837F-4B4B-A8ED-86B61A952F4A}"/>
          </ac:spMkLst>
        </pc:spChg>
        <pc:graphicFrameChg chg="add mod modGraphic">
          <ac:chgData name="Steve Shellhammer" userId="0e71f22d-ee3e-49c0-82ff-dbc290af8082" providerId="ADAL" clId="{FAD68504-CA7A-4FB7-B5D0-570C50CF8293}" dt="2021-08-10T23:05:56.783" v="2813" actId="1036"/>
          <ac:graphicFrameMkLst>
            <pc:docMk/>
            <pc:sldMk cId="1027477533" sldId="524"/>
            <ac:graphicFrameMk id="7" creationId="{609EEEFB-105C-4214-9543-DF89C0FDA452}"/>
          </ac:graphicFrameMkLst>
        </pc:graphicFrameChg>
        <pc:graphicFrameChg chg="del mod modGraphic">
          <ac:chgData name="Steve Shellhammer" userId="0e71f22d-ee3e-49c0-82ff-dbc290af8082" providerId="ADAL" clId="{FAD68504-CA7A-4FB7-B5D0-570C50CF8293}" dt="2021-08-10T22:30:33.616" v="1960" actId="47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FAD68504-CA7A-4FB7-B5D0-570C50CF8293}" dt="2021-08-10T23:06:06.349" v="2822" actId="1036"/>
          <ac:graphicFrameMkLst>
            <pc:docMk/>
            <pc:sldMk cId="1027477533" sldId="524"/>
            <ac:graphicFrameMk id="8" creationId="{CC0A7B9E-6B81-46DD-BB33-752328BEF782}"/>
          </ac:graphicFrameMkLst>
        </pc:graphicFrameChg>
        <pc:graphicFrameChg chg="del">
          <ac:chgData name="Steve Shellhammer" userId="0e71f22d-ee3e-49c0-82ff-dbc290af8082" providerId="ADAL" clId="{FAD68504-CA7A-4FB7-B5D0-570C50CF8293}" dt="2021-08-10T22:31:15.664" v="1964" actId="478"/>
          <ac:graphicFrameMkLst>
            <pc:docMk/>
            <pc:sldMk cId="1027477533" sldId="524"/>
            <ac:graphicFrameMk id="9" creationId="{43953350-3291-43D6-B892-9A341DF1FDFD}"/>
          </ac:graphicFrameMkLst>
        </pc:graphicFrameChg>
        <pc:graphicFrameChg chg="add mod modGraphic">
          <ac:chgData name="Steve Shellhammer" userId="0e71f22d-ee3e-49c0-82ff-dbc290af8082" providerId="ADAL" clId="{FAD68504-CA7A-4FB7-B5D0-570C50CF8293}" dt="2021-08-10T23:06:00.511" v="2817" actId="1035"/>
          <ac:graphicFrameMkLst>
            <pc:docMk/>
            <pc:sldMk cId="1027477533" sldId="524"/>
            <ac:graphicFrameMk id="17" creationId="{69697563-56B8-4997-B22E-69B67209FE18}"/>
          </ac:graphicFrameMkLst>
        </pc:graphicFrameChg>
      </pc:sldChg>
      <pc:sldChg chg="addSp delSp modSp mod">
        <pc:chgData name="Steve Shellhammer" userId="0e71f22d-ee3e-49c0-82ff-dbc290af8082" providerId="ADAL" clId="{FAD68504-CA7A-4FB7-B5D0-570C50CF8293}" dt="2021-08-10T23:21:25.311" v="3006" actId="1036"/>
        <pc:sldMkLst>
          <pc:docMk/>
          <pc:sldMk cId="2938999793" sldId="525"/>
        </pc:sldMkLst>
        <pc:spChg chg="mod">
          <ac:chgData name="Steve Shellhammer" userId="0e71f22d-ee3e-49c0-82ff-dbc290af8082" providerId="ADAL" clId="{FAD68504-CA7A-4FB7-B5D0-570C50CF8293}" dt="2021-08-10T23:16:57.545" v="2844" actId="14100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FAD68504-CA7A-4FB7-B5D0-570C50CF8293}" dt="2021-08-10T23:17:29.880" v="2899" actId="115"/>
          <ac:spMkLst>
            <pc:docMk/>
            <pc:sldMk cId="2938999793" sldId="525"/>
            <ac:spMk id="3" creationId="{A3B69DBD-C7BD-416E-BBE6-E53207EFC930}"/>
          </ac:spMkLst>
        </pc:spChg>
        <pc:spChg chg="mod">
          <ac:chgData name="Steve Shellhammer" userId="0e71f22d-ee3e-49c0-82ff-dbc290af8082" providerId="ADAL" clId="{FAD68504-CA7A-4FB7-B5D0-570C50CF8293}" dt="2021-08-10T23:17:32.976" v="2900" actId="115"/>
          <ac:spMkLst>
            <pc:docMk/>
            <pc:sldMk cId="2938999793" sldId="525"/>
            <ac:spMk id="10" creationId="{0A087898-D2F3-4C82-BA75-16E9F222AFA4}"/>
          </ac:spMkLst>
        </pc:spChg>
        <pc:spChg chg="mod">
          <ac:chgData name="Steve Shellhammer" userId="0e71f22d-ee3e-49c0-82ff-dbc290af8082" providerId="ADAL" clId="{FAD68504-CA7A-4FB7-B5D0-570C50CF8293}" dt="2021-08-10T23:17:00.124" v="2846" actId="1035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FAD68504-CA7A-4FB7-B5D0-570C50CF8293}" dt="2021-08-10T23:17:00.124" v="2846" actId="1035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FAD68504-CA7A-4FB7-B5D0-570C50CF8293}" dt="2021-08-10T23:17:25.133" v="2898" actId="1035"/>
          <ac:spMkLst>
            <pc:docMk/>
            <pc:sldMk cId="2938999793" sldId="525"/>
            <ac:spMk id="13" creationId="{BF451652-1A06-464E-80E1-D25B4823ADD3}"/>
          </ac:spMkLst>
        </pc:spChg>
        <pc:spChg chg="mod">
          <ac:chgData name="Steve Shellhammer" userId="0e71f22d-ee3e-49c0-82ff-dbc290af8082" providerId="ADAL" clId="{FAD68504-CA7A-4FB7-B5D0-570C50CF8293}" dt="2021-08-10T23:17:25.133" v="2898" actId="1035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FAD68504-CA7A-4FB7-B5D0-570C50CF8293}" dt="2021-08-10T23:17:25.133" v="2898" actId="1035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FAD68504-CA7A-4FB7-B5D0-570C50CF8293}" dt="2021-08-10T23:18:15.692" v="2989" actId="1076"/>
          <ac:spMkLst>
            <pc:docMk/>
            <pc:sldMk cId="2938999793" sldId="525"/>
            <ac:spMk id="16" creationId="{ABD3E1C4-CF73-4341-B694-B01BDB9E1C2F}"/>
          </ac:spMkLst>
        </pc:spChg>
        <pc:spChg chg="add mod">
          <ac:chgData name="Steve Shellhammer" userId="0e71f22d-ee3e-49c0-82ff-dbc290af8082" providerId="ADAL" clId="{FAD68504-CA7A-4FB7-B5D0-570C50CF8293}" dt="2021-08-10T23:18:09.941" v="2988" actId="14100"/>
          <ac:spMkLst>
            <pc:docMk/>
            <pc:sldMk cId="2938999793" sldId="525"/>
            <ac:spMk id="18" creationId="{BB009E11-0A32-4546-91A0-57D0C891A56F}"/>
          </ac:spMkLst>
        </pc:spChg>
        <pc:graphicFrameChg chg="add mod modGraphic">
          <ac:chgData name="Steve Shellhammer" userId="0e71f22d-ee3e-49c0-82ff-dbc290af8082" providerId="ADAL" clId="{FAD68504-CA7A-4FB7-B5D0-570C50CF8293}" dt="2021-08-10T23:20:55.631" v="3001" actId="113"/>
          <ac:graphicFrameMkLst>
            <pc:docMk/>
            <pc:sldMk cId="2938999793" sldId="525"/>
            <ac:graphicFrameMk id="7" creationId="{26769AD8-6D61-4006-8B7C-FEA7E16DE39D}"/>
          </ac:graphicFrameMkLst>
        </pc:graphicFrameChg>
        <pc:graphicFrameChg chg="del">
          <ac:chgData name="Steve Shellhammer" userId="0e71f22d-ee3e-49c0-82ff-dbc290af8082" providerId="ADAL" clId="{FAD68504-CA7A-4FB7-B5D0-570C50CF8293}" dt="2021-08-10T22:37:07.763" v="1985" actId="478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FAD68504-CA7A-4FB7-B5D0-570C50CF8293}" dt="2021-08-10T23:21:25.311" v="3006" actId="1036"/>
          <ac:graphicFrameMkLst>
            <pc:docMk/>
            <pc:sldMk cId="2938999793" sldId="525"/>
            <ac:graphicFrameMk id="8" creationId="{BA204B33-3943-4209-88AE-2B35FEADCD15}"/>
          </ac:graphicFrameMkLst>
        </pc:graphicFrameChg>
        <pc:graphicFrameChg chg="del mod">
          <ac:chgData name="Steve Shellhammer" userId="0e71f22d-ee3e-49c0-82ff-dbc290af8082" providerId="ADAL" clId="{FAD68504-CA7A-4FB7-B5D0-570C50CF8293}" dt="2021-08-10T22:38:55.637" v="2012" actId="478"/>
          <ac:graphicFrameMkLst>
            <pc:docMk/>
            <pc:sldMk cId="2938999793" sldId="525"/>
            <ac:graphicFrameMk id="9" creationId="{43953350-3291-43D6-B892-9A341DF1FDFD}"/>
          </ac:graphicFrameMkLst>
        </pc:graphicFrameChg>
        <pc:graphicFrameChg chg="add mod modGraphic">
          <ac:chgData name="Steve Shellhammer" userId="0e71f22d-ee3e-49c0-82ff-dbc290af8082" providerId="ADAL" clId="{FAD68504-CA7A-4FB7-B5D0-570C50CF8293}" dt="2021-08-10T23:21:00.071" v="3002" actId="113"/>
          <ac:graphicFrameMkLst>
            <pc:docMk/>
            <pc:sldMk cId="2938999793" sldId="525"/>
            <ac:graphicFrameMk id="17" creationId="{2BCD7998-262E-460A-BBC9-19506FC74AE3}"/>
          </ac:graphicFrameMkLst>
        </pc:graphicFrameChg>
      </pc:sldChg>
      <pc:sldChg chg="modSp new mod">
        <pc:chgData name="Steve Shellhammer" userId="0e71f22d-ee3e-49c0-82ff-dbc290af8082" providerId="ADAL" clId="{FAD68504-CA7A-4FB7-B5D0-570C50CF8293}" dt="2021-08-10T22:01:15.868" v="389" actId="20577"/>
        <pc:sldMkLst>
          <pc:docMk/>
          <pc:sldMk cId="3205121704" sldId="529"/>
        </pc:sldMkLst>
        <pc:spChg chg="mod">
          <ac:chgData name="Steve Shellhammer" userId="0e71f22d-ee3e-49c0-82ff-dbc290af8082" providerId="ADAL" clId="{FAD68504-CA7A-4FB7-B5D0-570C50CF8293}" dt="2021-08-10T21:58:06.141" v="14" actId="20577"/>
          <ac:spMkLst>
            <pc:docMk/>
            <pc:sldMk cId="3205121704" sldId="529"/>
            <ac:spMk id="2" creationId="{B111B683-A0A5-43E4-AD79-CA7A0E882113}"/>
          </ac:spMkLst>
        </pc:spChg>
        <pc:spChg chg="mod">
          <ac:chgData name="Steve Shellhammer" userId="0e71f22d-ee3e-49c0-82ff-dbc290af8082" providerId="ADAL" clId="{FAD68504-CA7A-4FB7-B5D0-570C50CF8293}" dt="2021-08-10T22:01:15.868" v="389" actId="20577"/>
          <ac:spMkLst>
            <pc:docMk/>
            <pc:sldMk cId="3205121704" sldId="529"/>
            <ac:spMk id="3" creationId="{B77C1D78-AA79-40F5-80FB-13CC2327000F}"/>
          </ac:spMkLst>
        </pc:spChg>
      </pc:sldChg>
      <pc:sldChg chg="modSp new mod">
        <pc:chgData name="Steve Shellhammer" userId="0e71f22d-ee3e-49c0-82ff-dbc290af8082" providerId="ADAL" clId="{FAD68504-CA7A-4FB7-B5D0-570C50CF8293}" dt="2021-08-10T23:22:16.770" v="3010" actId="14100"/>
        <pc:sldMkLst>
          <pc:docMk/>
          <pc:sldMk cId="4022238910" sldId="530"/>
        </pc:sldMkLst>
        <pc:spChg chg="mod">
          <ac:chgData name="Steve Shellhammer" userId="0e71f22d-ee3e-49c0-82ff-dbc290af8082" providerId="ADAL" clId="{FAD68504-CA7A-4FB7-B5D0-570C50CF8293}" dt="2021-08-10T23:22:16.770" v="3010" actId="14100"/>
          <ac:spMkLst>
            <pc:docMk/>
            <pc:sldMk cId="4022238910" sldId="530"/>
            <ac:spMk id="2" creationId="{FB8967C7-60C0-4E25-9E96-5B57BF6B5664}"/>
          </ac:spMkLst>
        </pc:spChg>
        <pc:spChg chg="mod">
          <ac:chgData name="Steve Shellhammer" userId="0e71f22d-ee3e-49c0-82ff-dbc290af8082" providerId="ADAL" clId="{FAD68504-CA7A-4FB7-B5D0-570C50CF8293}" dt="2021-08-10T22:12:58.253" v="1920" actId="20577"/>
          <ac:spMkLst>
            <pc:docMk/>
            <pc:sldMk cId="4022238910" sldId="530"/>
            <ac:spMk id="3" creationId="{039D9095-8DE7-4D34-8302-8D0F5FA4F70C}"/>
          </ac:spMkLst>
        </pc:spChg>
      </pc:sldChg>
      <pc:sldChg chg="delSp modSp new del mod">
        <pc:chgData name="Steve Shellhammer" userId="0e71f22d-ee3e-49c0-82ff-dbc290af8082" providerId="ADAL" clId="{FAD68504-CA7A-4FB7-B5D0-570C50CF8293}" dt="2021-08-10T23:22:00.145" v="3007" actId="47"/>
        <pc:sldMkLst>
          <pc:docMk/>
          <pc:sldMk cId="515003480" sldId="531"/>
        </pc:sldMkLst>
        <pc:spChg chg="mod">
          <ac:chgData name="Steve Shellhammer" userId="0e71f22d-ee3e-49c0-82ff-dbc290af8082" providerId="ADAL" clId="{FAD68504-CA7A-4FB7-B5D0-570C50CF8293}" dt="2021-08-10T22:24:38.402" v="1930" actId="403"/>
          <ac:spMkLst>
            <pc:docMk/>
            <pc:sldMk cId="515003480" sldId="531"/>
            <ac:spMk id="2" creationId="{F95321DB-C4ED-499E-881E-04A921F83956}"/>
          </ac:spMkLst>
        </pc:spChg>
        <pc:spChg chg="del">
          <ac:chgData name="Steve Shellhammer" userId="0e71f22d-ee3e-49c0-82ff-dbc290af8082" providerId="ADAL" clId="{FAD68504-CA7A-4FB7-B5D0-570C50CF8293}" dt="2021-08-10T22:24:33.342" v="1925" actId="478"/>
          <ac:spMkLst>
            <pc:docMk/>
            <pc:sldMk cId="515003480" sldId="531"/>
            <ac:spMk id="3" creationId="{E872F68D-6515-4638-91D8-1AF043CB2E55}"/>
          </ac:spMkLst>
        </pc:spChg>
      </pc:sldChg>
      <pc:sldChg chg="add del">
        <pc:chgData name="Steve Shellhammer" userId="0e71f22d-ee3e-49c0-82ff-dbc290af8082" providerId="ADAL" clId="{FAD68504-CA7A-4FB7-B5D0-570C50CF8293}" dt="2021-08-10T23:22:00.145" v="3007" actId="47"/>
        <pc:sldMkLst>
          <pc:docMk/>
          <pc:sldMk cId="2121519168" sldId="532"/>
        </pc:sldMkLst>
      </pc:sldChg>
      <pc:sldChg chg="add del">
        <pc:chgData name="Steve Shellhammer" userId="0e71f22d-ee3e-49c0-82ff-dbc290af8082" providerId="ADAL" clId="{FAD68504-CA7A-4FB7-B5D0-570C50CF8293}" dt="2021-08-10T23:22:00.145" v="3007" actId="47"/>
        <pc:sldMkLst>
          <pc:docMk/>
          <pc:sldMk cId="2826656294" sldId="533"/>
        </pc:sldMkLst>
      </pc:sldChg>
      <pc:sldChg chg="add del">
        <pc:chgData name="Steve Shellhammer" userId="0e71f22d-ee3e-49c0-82ff-dbc290af8082" providerId="ADAL" clId="{FAD68504-CA7A-4FB7-B5D0-570C50CF8293}" dt="2021-08-10T23:22:00.145" v="3007" actId="47"/>
        <pc:sldMkLst>
          <pc:docMk/>
          <pc:sldMk cId="2566131746" sldId="534"/>
        </pc:sldMkLst>
      </pc:sldChg>
      <pc:sldChg chg="add del">
        <pc:chgData name="Steve Shellhammer" userId="0e71f22d-ee3e-49c0-82ff-dbc290af8082" providerId="ADAL" clId="{FAD68504-CA7A-4FB7-B5D0-570C50CF8293}" dt="2021-08-10T23:22:00.145" v="3007" actId="47"/>
        <pc:sldMkLst>
          <pc:docMk/>
          <pc:sldMk cId="4263936307" sldId="535"/>
        </pc:sldMkLst>
      </pc:sldChg>
      <pc:sldChg chg="add del">
        <pc:chgData name="Steve Shellhammer" userId="0e71f22d-ee3e-49c0-82ff-dbc290af8082" providerId="ADAL" clId="{FAD68504-CA7A-4FB7-B5D0-570C50CF8293}" dt="2021-08-10T23:22:00.145" v="3007" actId="47"/>
        <pc:sldMkLst>
          <pc:docMk/>
          <pc:sldMk cId="3289675612" sldId="536"/>
        </pc:sldMkLst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76E4ACD2-27D3-4B58-8ED9-A0BC2F23D4CF}"/>
    <pc:docChg chg="undo custSel modSld">
      <pc:chgData name="Steve Shellhammer" userId="0e71f22d-ee3e-49c0-82ff-dbc290af8082" providerId="ADAL" clId="{76E4ACD2-27D3-4B58-8ED9-A0BC2F23D4CF}" dt="2021-08-16T17:19:46.388" v="338" actId="14100"/>
      <pc:docMkLst>
        <pc:docMk/>
      </pc:docMkLst>
      <pc:sldChg chg="modSp mod">
        <pc:chgData name="Steve Shellhammer" userId="0e71f22d-ee3e-49c0-82ff-dbc290af8082" providerId="ADAL" clId="{76E4ACD2-27D3-4B58-8ED9-A0BC2F23D4CF}" dt="2021-08-16T17:13:28.475" v="186" actId="20577"/>
        <pc:sldMkLst>
          <pc:docMk/>
          <pc:sldMk cId="2539548716" sldId="507"/>
        </pc:sldMkLst>
        <pc:spChg chg="mod">
          <ac:chgData name="Steve Shellhammer" userId="0e71f22d-ee3e-49c0-82ff-dbc290af8082" providerId="ADAL" clId="{76E4ACD2-27D3-4B58-8ED9-A0BC2F23D4CF}" dt="2021-08-16T17:13:16.077" v="183" actId="20577"/>
          <ac:spMkLst>
            <pc:docMk/>
            <pc:sldMk cId="2539548716" sldId="507"/>
            <ac:spMk id="3" creationId="{EA047805-A180-4C08-BD26-4E2C237DE358}"/>
          </ac:spMkLst>
        </pc:spChg>
        <pc:spChg chg="mod">
          <ac:chgData name="Steve Shellhammer" userId="0e71f22d-ee3e-49c0-82ff-dbc290af8082" providerId="ADAL" clId="{76E4ACD2-27D3-4B58-8ED9-A0BC2F23D4CF}" dt="2021-08-16T17:13:28.475" v="186" actId="20577"/>
          <ac:spMkLst>
            <pc:docMk/>
            <pc:sldMk cId="2539548716" sldId="507"/>
            <ac:spMk id="8" creationId="{AFE48272-1472-4795-8BCF-858992E7899D}"/>
          </ac:spMkLst>
        </pc:spChg>
      </pc:sldChg>
      <pc:sldChg chg="modSp mod">
        <pc:chgData name="Steve Shellhammer" userId="0e71f22d-ee3e-49c0-82ff-dbc290af8082" providerId="ADAL" clId="{76E4ACD2-27D3-4B58-8ED9-A0BC2F23D4CF}" dt="2021-08-16T15:32:45.376" v="35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76E4ACD2-27D3-4B58-8ED9-A0BC2F23D4CF}" dt="2021-08-16T15:32:45.376" v="35" actId="1076"/>
          <ac:spMkLst>
            <pc:docMk/>
            <pc:sldMk cId="4109633702" sldId="511"/>
            <ac:spMk id="8" creationId="{DAF29CEC-9302-4ED9-9A6B-1BE1B559061C}"/>
          </ac:spMkLst>
        </pc:spChg>
        <pc:spChg chg="mod">
          <ac:chgData name="Steve Shellhammer" userId="0e71f22d-ee3e-49c0-82ff-dbc290af8082" providerId="ADAL" clId="{76E4ACD2-27D3-4B58-8ED9-A0BC2F23D4CF}" dt="2021-08-16T15:32:02.104" v="24" actId="20577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76E4ACD2-27D3-4B58-8ED9-A0BC2F23D4CF}" dt="2021-08-16T15:32:02.364" v="25" actId="20577"/>
          <ac:spMkLst>
            <pc:docMk/>
            <pc:sldMk cId="4109633702" sldId="511"/>
            <ac:spMk id="11" creationId="{C8B285BC-2FF4-48DD-ADB5-A6ED6F5AAF74}"/>
          </ac:spMkLst>
        </pc:spChg>
        <pc:grpChg chg="mod">
          <ac:chgData name="Steve Shellhammer" userId="0e71f22d-ee3e-49c0-82ff-dbc290af8082" providerId="ADAL" clId="{76E4ACD2-27D3-4B58-8ED9-A0BC2F23D4CF}" dt="2021-08-16T15:32:02.104" v="24" actId="20577"/>
          <ac:grpSpMkLst>
            <pc:docMk/>
            <pc:sldMk cId="4109633702" sldId="511"/>
            <ac:grpSpMk id="10" creationId="{7B6F907E-A831-4708-A373-56CAC73E3FBD}"/>
          </ac:grpSpMkLst>
        </pc:grpChg>
      </pc:sldChg>
      <pc:sldChg chg="modSp mod">
        <pc:chgData name="Steve Shellhammer" userId="0e71f22d-ee3e-49c0-82ff-dbc290af8082" providerId="ADAL" clId="{76E4ACD2-27D3-4B58-8ED9-A0BC2F23D4CF}" dt="2021-08-16T17:18:01.295" v="300" actId="20577"/>
        <pc:sldMkLst>
          <pc:docMk/>
          <pc:sldMk cId="1261565682" sldId="514"/>
        </pc:sldMkLst>
        <pc:spChg chg="mod">
          <ac:chgData name="Steve Shellhammer" userId="0e71f22d-ee3e-49c0-82ff-dbc290af8082" providerId="ADAL" clId="{76E4ACD2-27D3-4B58-8ED9-A0BC2F23D4CF}" dt="2021-08-16T17:18:01.295" v="300" actId="20577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76E4ACD2-27D3-4B58-8ED9-A0BC2F23D4CF}" dt="2021-08-16T17:18:43.184" v="324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6E4ACD2-27D3-4B58-8ED9-A0BC2F23D4CF}" dt="2021-08-16T15:38:29.327" v="153" actId="14100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6E4ACD2-27D3-4B58-8ED9-A0BC2F23D4CF}" dt="2021-08-16T17:18:43.184" v="324" actId="20577"/>
          <ac:spMkLst>
            <pc:docMk/>
            <pc:sldMk cId="158806586" sldId="515"/>
            <ac:spMk id="3" creationId="{0B04AE32-A9F3-4E40-A8C4-9FEA2A137B1C}"/>
          </ac:spMkLst>
        </pc:spChg>
      </pc:sldChg>
      <pc:sldChg chg="modSp mod">
        <pc:chgData name="Steve Shellhammer" userId="0e71f22d-ee3e-49c0-82ff-dbc290af8082" providerId="ADAL" clId="{76E4ACD2-27D3-4B58-8ED9-A0BC2F23D4CF}" dt="2021-08-16T17:15:32.175" v="291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76E4ACD2-27D3-4B58-8ED9-A0BC2F23D4CF}" dt="2021-08-16T17:15:32.175" v="291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76E4ACD2-27D3-4B58-8ED9-A0BC2F23D4CF}" dt="2021-08-16T15:33:41.015" v="43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76E4ACD2-27D3-4B58-8ED9-A0BC2F23D4CF}" dt="2021-08-16T15:33:41.015" v="43" actId="20577"/>
          <ac:spMkLst>
            <pc:docMk/>
            <pc:sldMk cId="296882006" sldId="520"/>
            <ac:spMk id="3" creationId="{084B1034-2D32-419B-BB54-6179631EF0DF}"/>
          </ac:spMkLst>
        </pc:spChg>
      </pc:sldChg>
      <pc:sldChg chg="modSp mod">
        <pc:chgData name="Steve Shellhammer" userId="0e71f22d-ee3e-49c0-82ff-dbc290af8082" providerId="ADAL" clId="{76E4ACD2-27D3-4B58-8ED9-A0BC2F23D4CF}" dt="2021-08-16T15:35:25.210" v="59" actId="20577"/>
        <pc:sldMkLst>
          <pc:docMk/>
          <pc:sldMk cId="3832592430" sldId="522"/>
        </pc:sldMkLst>
        <pc:spChg chg="mod">
          <ac:chgData name="Steve Shellhammer" userId="0e71f22d-ee3e-49c0-82ff-dbc290af8082" providerId="ADAL" clId="{76E4ACD2-27D3-4B58-8ED9-A0BC2F23D4CF}" dt="2021-08-16T15:34:53.690" v="50" actId="20577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76E4ACD2-27D3-4B58-8ED9-A0BC2F23D4CF}" dt="2021-08-16T15:35:25.210" v="59" actId="20577"/>
          <ac:spMkLst>
            <pc:docMk/>
            <pc:sldMk cId="3832592430" sldId="522"/>
            <ac:spMk id="8" creationId="{A501D644-0D32-460F-A3DE-9D68C9933154}"/>
          </ac:spMkLst>
        </pc:spChg>
      </pc:sldChg>
      <pc:sldChg chg="modSp mod">
        <pc:chgData name="Steve Shellhammer" userId="0e71f22d-ee3e-49c0-82ff-dbc290af8082" providerId="ADAL" clId="{76E4ACD2-27D3-4B58-8ED9-A0BC2F23D4CF}" dt="2021-08-16T15:36:20.516" v="65" actId="33524"/>
        <pc:sldMkLst>
          <pc:docMk/>
          <pc:sldMk cId="2782276938" sldId="523"/>
        </pc:sldMkLst>
        <pc:spChg chg="mod">
          <ac:chgData name="Steve Shellhammer" userId="0e71f22d-ee3e-49c0-82ff-dbc290af8082" providerId="ADAL" clId="{76E4ACD2-27D3-4B58-8ED9-A0BC2F23D4CF}" dt="2021-08-16T15:36:20.516" v="65" actId="33524"/>
          <ac:spMkLst>
            <pc:docMk/>
            <pc:sldMk cId="2782276938" sldId="523"/>
            <ac:spMk id="3" creationId="{C8971BCF-3281-4BF5-9D79-BA4A025D42DB}"/>
          </ac:spMkLst>
        </pc:spChg>
      </pc:sldChg>
      <pc:sldChg chg="modSp mod">
        <pc:chgData name="Steve Shellhammer" userId="0e71f22d-ee3e-49c0-82ff-dbc290af8082" providerId="ADAL" clId="{76E4ACD2-27D3-4B58-8ED9-A0BC2F23D4CF}" dt="2021-08-16T17:19:46.388" v="338" actId="14100"/>
        <pc:sldMkLst>
          <pc:docMk/>
          <pc:sldMk cId="3931575800" sldId="527"/>
        </pc:sldMkLst>
        <pc:spChg chg="mod">
          <ac:chgData name="Steve Shellhammer" userId="0e71f22d-ee3e-49c0-82ff-dbc290af8082" providerId="ADAL" clId="{76E4ACD2-27D3-4B58-8ED9-A0BC2F23D4CF}" dt="2021-08-16T17:19:46.388" v="338" actId="14100"/>
          <ac:spMkLst>
            <pc:docMk/>
            <pc:sldMk cId="3931575800" sldId="527"/>
            <ac:spMk id="3" creationId="{36F757B2-FA8C-4CAE-9E74-BB36C94EB2ED}"/>
          </ac:spMkLst>
        </pc:spChg>
      </pc:sldChg>
      <pc:sldChg chg="modSp mod">
        <pc:chgData name="Steve Shellhammer" userId="0e71f22d-ee3e-49c0-82ff-dbc290af8082" providerId="ADAL" clId="{76E4ACD2-27D3-4B58-8ED9-A0BC2F23D4CF}" dt="2021-08-16T17:13:02.652" v="179" actId="20577"/>
        <pc:sldMkLst>
          <pc:docMk/>
          <pc:sldMk cId="3205121704" sldId="529"/>
        </pc:sldMkLst>
        <pc:spChg chg="mod">
          <ac:chgData name="Steve Shellhammer" userId="0e71f22d-ee3e-49c0-82ff-dbc290af8082" providerId="ADAL" clId="{76E4ACD2-27D3-4B58-8ED9-A0BC2F23D4CF}" dt="2021-08-16T17:13:02.652" v="179" actId="20577"/>
          <ac:spMkLst>
            <pc:docMk/>
            <pc:sldMk cId="3205121704" sldId="529"/>
            <ac:spMk id="3" creationId="{B77C1D78-AA79-40F5-80FB-13CC2327000F}"/>
          </ac:spMkLst>
        </pc:spChg>
      </pc:sldChg>
      <pc:sldChg chg="modSp mod">
        <pc:chgData name="Steve Shellhammer" userId="0e71f22d-ee3e-49c0-82ff-dbc290af8082" providerId="ADAL" clId="{76E4ACD2-27D3-4B58-8ED9-A0BC2F23D4CF}" dt="2021-08-16T17:14:22.860" v="195" actId="20577"/>
        <pc:sldMkLst>
          <pc:docMk/>
          <pc:sldMk cId="4022238910" sldId="530"/>
        </pc:sldMkLst>
        <pc:spChg chg="mod">
          <ac:chgData name="Steve Shellhammer" userId="0e71f22d-ee3e-49c0-82ff-dbc290af8082" providerId="ADAL" clId="{76E4ACD2-27D3-4B58-8ED9-A0BC2F23D4CF}" dt="2021-08-16T17:14:22.860" v="195" actId="20577"/>
          <ac:spMkLst>
            <pc:docMk/>
            <pc:sldMk cId="4022238910" sldId="530"/>
            <ac:spMk id="3" creationId="{039D9095-8DE7-4D34-8302-8D0F5FA4F70C}"/>
          </ac:spMkLst>
        </pc:spChg>
      </pc:sld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802.11-21/1573r1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2800" dirty="0">
                <a:cs typeface="Calibri" panose="020F0502020204030204" pitchFamily="34" charset="0"/>
              </a:rPr>
              <a:t>Low-Complexity Scaling and Quantization for CSI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2021-10-18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980036"/>
              </p:ext>
            </p:extLst>
          </p:nvPr>
        </p:nvGraphicFramePr>
        <p:xfrm>
          <a:off x="497524" y="2590800"/>
          <a:ext cx="8417876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66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Bin Tian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btian@qti.qualcomm.com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19784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 Raissinia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alirezar@qti.qualcomm.com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08497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Simone Merlin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smerlin@qti.qualcomm.com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72715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7159D-7731-49C6-83EB-2A54842D3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7"/>
          </a:xfrm>
        </p:spPr>
        <p:txBody>
          <a:bodyPr/>
          <a:lstStyle/>
          <a:p>
            <a:r>
              <a:rPr lang="en-US" dirty="0"/>
              <a:t>Proposal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4B1034-2D32-419B-BB54-6179631EF0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8800" y="1524001"/>
                <a:ext cx="8553027" cy="2048929"/>
              </a:xfrm>
            </p:spPr>
            <p:txBody>
              <a:bodyPr/>
              <a:lstStyle/>
              <a:p>
                <a:r>
                  <a:rPr lang="en-US" dirty="0"/>
                  <a:t>Each of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values are scaling and quantized to a word size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dirty="0"/>
                  <a:t> bits</a:t>
                </a:r>
              </a:p>
              <a:p>
                <a:r>
                  <a:rPr lang="en-US" dirty="0"/>
                  <a:t>One way to express this operation is to use the notation currently in the standard, which uses notation for real-valued numbers and the “Floor” function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4B1034-2D32-419B-BB54-6179631EF0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8800" y="1524001"/>
                <a:ext cx="8553027" cy="2048929"/>
              </a:xfrm>
              <a:blipFill>
                <a:blip r:embed="rId2"/>
                <a:stretch>
                  <a:fillRect l="-998" t="-2381" r="-428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876BF-E523-41C4-B3A0-2634ECD41E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0E40C-4AE8-42DD-A169-246FF62180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29D13E-EC95-465A-8997-A462B9FE40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A491CB3-30C7-4827-93B0-17A1C767EE79}"/>
                  </a:ext>
                </a:extLst>
              </p:cNvPr>
              <p:cNvSpPr txBox="1"/>
              <p:nvPr/>
            </p:nvSpPr>
            <p:spPr>
              <a:xfrm>
                <a:off x="1284521" y="3794026"/>
                <a:ext cx="6777561" cy="513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eff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d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</m:d>
                        </m:sup>
                      </m:sSubSup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</m:d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𝑅𝑒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eff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</m:d>
                                </m:sub>
                              </m:sSub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+0.5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A491CB3-30C7-4827-93B0-17A1C767E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521" y="3794026"/>
                <a:ext cx="6777561" cy="5137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788F95-D0F5-4CF1-BA54-8C6F926ECBF4}"/>
                  </a:ext>
                </a:extLst>
              </p:cNvPr>
              <p:cNvSpPr txBox="1"/>
              <p:nvPr/>
            </p:nvSpPr>
            <p:spPr>
              <a:xfrm>
                <a:off x="1313119" y="4667870"/>
                <a:ext cx="6753644" cy="513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eff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d>
                        </m:sub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</m:sup>
                      </m:sSubSup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</m:d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𝐼𝑚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eff</m:t>
                                  </m:r>
                                  <m:d>
                                    <m:d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</m:d>
                                </m:sub>
                              </m:sSub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+0.5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788F95-D0F5-4CF1-BA54-8C6F926ECB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119" y="4667870"/>
                <a:ext cx="6753644" cy="5137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62673C3-6221-4BC3-8091-4AB470312F22}"/>
              </a:ext>
            </a:extLst>
          </p:cNvPr>
          <p:cNvSpPr txBox="1">
            <a:spLocks/>
          </p:cNvSpPr>
          <p:nvPr/>
        </p:nvSpPr>
        <p:spPr bwMode="auto">
          <a:xfrm>
            <a:off x="743373" y="5602178"/>
            <a:ext cx="8288868" cy="8144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In practice this can be performed with simple shifting and rounding operations, either in hardware or software</a:t>
            </a:r>
          </a:p>
        </p:txBody>
      </p:sp>
    </p:spTree>
    <p:extLst>
      <p:ext uri="{BB962C8B-B14F-4D97-AF65-F5344CB8AC3E}">
        <p14:creationId xmlns:p14="http://schemas.microsoft.com/office/powerpoint/2010/main" val="296882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E386F-E33B-4A9A-B618-F1114ABEF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5017"/>
            <a:ext cx="8915400" cy="971383"/>
          </a:xfrm>
        </p:spPr>
        <p:txBody>
          <a:bodyPr/>
          <a:lstStyle/>
          <a:p>
            <a:r>
              <a:rPr lang="en-US" sz="3200" dirty="0"/>
              <a:t>Communicating the Scale Factor in the CSI Report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1A6A67-1B16-4157-9B29-59D09BB30E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2190583"/>
                <a:ext cx="8915400" cy="3905417"/>
              </a:xfrm>
            </p:spPr>
            <p:txBody>
              <a:bodyPr/>
              <a:lstStyle/>
              <a:p>
                <a:r>
                  <a:rPr lang="en-US" dirty="0"/>
                  <a:t>The STA receiving the CSI Report needs to undo the scaling that was applied to the CSI before quantization and constructing the CSI Report</a:t>
                </a:r>
              </a:p>
              <a:p>
                <a:r>
                  <a:rPr lang="en-US" dirty="0"/>
                  <a:t>The scaling factor that was applied can be expressed as the power of 2, which here we call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dirty="0"/>
              </a:p>
              <a:p>
                <a:r>
                  <a:rPr lang="en-US" kern="0" dirty="0"/>
                  <a:t>A small 3-bit field will be easily sufficient to cover the dynamic range</a:t>
                </a:r>
              </a:p>
              <a:p>
                <a:pPr lvl="1"/>
                <a:r>
                  <a:rPr lang="en-US" dirty="0"/>
                  <a:t>A 3-bit field covers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∈{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and hence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𝜶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∈{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,…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𝟏𝟐𝟖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kern="0" dirty="0"/>
                  <a:t> which is a dynamic range of 0 to 42 dB on each subcarrier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1A6A67-1B16-4157-9B29-59D09BB30E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2190583"/>
                <a:ext cx="8915400" cy="3905417"/>
              </a:xfrm>
              <a:blipFill>
                <a:blip r:embed="rId2"/>
                <a:stretch>
                  <a:fillRect l="-889" t="-1248" r="-1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6FC333-64AC-4EAC-915A-271E211F3D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7417B-5A39-41C9-A4A8-43A85D4C72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323981-A650-4DC7-8F8B-F4E32441DF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92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6CAA7-92AA-4F84-8B86-E674F0C3C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4317"/>
            <a:ext cx="8991600" cy="611083"/>
          </a:xfrm>
        </p:spPr>
        <p:txBody>
          <a:bodyPr/>
          <a:lstStyle/>
          <a:p>
            <a:r>
              <a:rPr lang="en-US" sz="3200" dirty="0"/>
              <a:t>Illustration of Scaling and Quantizing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38BBB-F960-4675-B9FC-205A54ED2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670EF-CE93-4F4E-B825-171E2CDF43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434FF0-9E70-48A4-B200-63C364C29F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A30D3830-E58E-410B-81DF-BD2F77BCD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1800" y="1447800"/>
            <a:ext cx="7609999" cy="501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740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99F9B-9EFC-4D8B-B0B0-57D86062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58614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971BCF-3281-4BF5-9D79-BA4A025D42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0" y="1630677"/>
                <a:ext cx="8839200" cy="4953000"/>
              </a:xfrm>
            </p:spPr>
            <p:txBody>
              <a:bodyPr/>
              <a:lstStyle/>
              <a:p>
                <a:r>
                  <a:rPr lang="en-US" sz="2200" dirty="0"/>
                  <a:t>We provide two examples to show how this works</a:t>
                </a:r>
              </a:p>
              <a:p>
                <a:r>
                  <a:rPr lang="en-US" sz="2200" dirty="0"/>
                  <a:t>In both examples we use a 2x2 CSI matrix, so we have a total of eight real values (four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200" dirty="0"/>
                  <a:t> and four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200" dirty="0"/>
                  <a:t>)</a:t>
                </a:r>
              </a:p>
              <a:p>
                <a:r>
                  <a:rPr lang="en-US" sz="2200" dirty="0"/>
                  <a:t>In both examples the original CSI word size is 12 bits, and the CSI Report word size is 8 bits</a:t>
                </a:r>
              </a:p>
              <a:p>
                <a:r>
                  <a:rPr lang="en-US" sz="2200" dirty="0"/>
                  <a:t>In Example 1, no scaling is needed to maintain full dynamic range</a:t>
                </a:r>
              </a:p>
              <a:p>
                <a:r>
                  <a:rPr lang="en-US" sz="2200" dirty="0"/>
                  <a:t>In Example 2, scaling is needed to maintain full dynamic range</a:t>
                </a:r>
              </a:p>
              <a:p>
                <a:r>
                  <a:rPr lang="en-US" sz="2200" dirty="0"/>
                  <a:t>Both Integer and bit-level representation of the Original CSI and Reported CSI are provided</a:t>
                </a:r>
              </a:p>
              <a:p>
                <a:r>
                  <a:rPr lang="en-US" sz="2200" dirty="0"/>
                  <a:t>The examples also show rescaling and then converting back to a 12-bit word size to make it easy for reader to see the effects of quantization</a:t>
                </a:r>
              </a:p>
              <a:p>
                <a:pPr lvl="1"/>
                <a:r>
                  <a:rPr lang="en-US" sz="2000" dirty="0"/>
                  <a:t>This step is not needed in the implementation and is only shown for comparison to the original 12-bit representation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971BCF-3281-4BF5-9D79-BA4A025D42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630677"/>
                <a:ext cx="8839200" cy="4953000"/>
              </a:xfrm>
              <a:blipFill>
                <a:blip r:embed="rId2"/>
                <a:stretch>
                  <a:fillRect l="-828" t="-738" r="-138" b="-1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192F1-4E47-4CDB-91CE-DA133B8045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94816-8F22-4CEF-AD8C-55D05BEBDD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1A8427-C2CF-45DC-AA8C-9425560B9D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276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BB00-9B43-4687-945B-0182B2F1E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6" y="681067"/>
            <a:ext cx="2573694" cy="415355"/>
          </a:xfrm>
        </p:spPr>
        <p:txBody>
          <a:bodyPr/>
          <a:lstStyle/>
          <a:p>
            <a:r>
              <a:rPr lang="en-US" sz="3200" dirty="0"/>
              <a:t>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69DBD-C7BD-416E-BBE6-E53207EFC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441" y="1143000"/>
            <a:ext cx="2349759" cy="369333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Original CSI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8E807-A899-45FA-A856-0F611514CD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FAFEF-6AB9-4EBB-9AA9-94FC70C92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B29D3D-AD55-4D99-814D-CC086B4929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A087898-D2F3-4C82-BA75-16E9F222AFA4}"/>
              </a:ext>
            </a:extLst>
          </p:cNvPr>
          <p:cNvSpPr txBox="1">
            <a:spLocks/>
          </p:cNvSpPr>
          <p:nvPr/>
        </p:nvSpPr>
        <p:spPr bwMode="auto">
          <a:xfrm>
            <a:off x="702906" y="2971800"/>
            <a:ext cx="2573694" cy="376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kern="0" dirty="0"/>
              <a:t>CSI Report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661003-0D25-4F2E-98CF-8CE36595B2A4}"/>
                  </a:ext>
                </a:extLst>
              </p:cNvPr>
              <p:cNvSpPr txBox="1"/>
              <p:nvPr/>
            </p:nvSpPr>
            <p:spPr>
              <a:xfrm>
                <a:off x="1322101" y="1717625"/>
                <a:ext cx="7996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661003-0D25-4F2E-98CF-8CE36595B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101" y="1717625"/>
                <a:ext cx="799642" cy="369332"/>
              </a:xfrm>
              <a:prstGeom prst="rect">
                <a:avLst/>
              </a:prstGeom>
              <a:blipFill>
                <a:blip r:embed="rId2"/>
                <a:stretch>
                  <a:fillRect l="-4580" r="-8397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8E24BD-95B8-4A4F-95A1-95A730AF3D74}"/>
                  </a:ext>
                </a:extLst>
              </p:cNvPr>
              <p:cNvSpPr txBox="1"/>
              <p:nvPr/>
            </p:nvSpPr>
            <p:spPr>
              <a:xfrm>
                <a:off x="945235" y="2207328"/>
                <a:ext cx="15533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8E24BD-95B8-4A4F-95A1-95A730AF3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235" y="2207328"/>
                <a:ext cx="1553374" cy="369332"/>
              </a:xfrm>
              <a:prstGeom prst="rect">
                <a:avLst/>
              </a:prstGeom>
              <a:blipFill>
                <a:blip r:embed="rId3"/>
                <a:stretch>
                  <a:fillRect l="-1961" r="-4314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BD3E1C4-CF73-4341-B694-B01BDB9E1C2F}"/>
              </a:ext>
            </a:extLst>
          </p:cNvPr>
          <p:cNvSpPr txBox="1">
            <a:spLocks/>
          </p:cNvSpPr>
          <p:nvPr/>
        </p:nvSpPr>
        <p:spPr bwMode="auto">
          <a:xfrm>
            <a:off x="425208" y="5245536"/>
            <a:ext cx="3393070" cy="1331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0" kern="0" dirty="0"/>
              <a:t>Converted from 8-bit word size to 12-bit word size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0" kern="0" dirty="0"/>
              <a:t>This allows for comparison with original measured CSI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09EEEFB-105C-4214-9543-DF89C0FDA4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824097"/>
              </p:ext>
            </p:extLst>
          </p:nvPr>
        </p:nvGraphicFramePr>
        <p:xfrm>
          <a:off x="3990718" y="703326"/>
          <a:ext cx="4628350" cy="196367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961350">
                  <a:extLst>
                    <a:ext uri="{9D8B030D-6E8A-4147-A177-3AD203B41FA5}">
                      <a16:colId xmlns:a16="http://schemas.microsoft.com/office/drawing/2014/main" val="2704040716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9692846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(Integer)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(Bit-Level)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4922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0, 1, 0, 1, 0, 1, 0, 0, 1,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012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-891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0, 1, 0, 0, 0, 0, 1,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311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1, 0, 1, 0, 0, 0, 1, 1,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142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1, 0, 0, 0, 0, 1, 0, 1,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742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-548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1, 1, 1, 0, 1, 1, 1,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738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-667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1, 0, 1, 1, 0, 0, 1,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038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1, 1, 1, 0, 0, 0, 1,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256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1, 0, 0, 0, 0, 1, 0, 0, 1,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964930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9697563-56B8-4997-B22E-69B67209F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832081"/>
              </p:ext>
            </p:extLst>
          </p:nvPr>
        </p:nvGraphicFramePr>
        <p:xfrm>
          <a:off x="3982250" y="2743200"/>
          <a:ext cx="4628350" cy="196367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969297">
                  <a:extLst>
                    <a:ext uri="{9D8B030D-6E8A-4147-A177-3AD203B41FA5}">
                      <a16:colId xmlns:a16="http://schemas.microsoft.com/office/drawing/2014/main" val="1813374071"/>
                    </a:ext>
                  </a:extLst>
                </a:gridCol>
                <a:gridCol w="2659053">
                  <a:extLst>
                    <a:ext uri="{9D8B030D-6E8A-4147-A177-3AD203B41FA5}">
                      <a16:colId xmlns:a16="http://schemas.microsoft.com/office/drawing/2014/main" val="27343341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(Integer)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(Bit-Level)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8870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0, 1, 0, 1,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83867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-56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0, 1,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0871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1, 0, 1, 0,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8463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1, 0, 0, 0,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3143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1, 1, 1, 1,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14127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1, 0, 1, 1,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7485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1, 1, 1,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46460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1, 0, 0, 0,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2769901"/>
                  </a:ext>
                </a:extLst>
              </a:tr>
            </a:tbl>
          </a:graphicData>
        </a:graphic>
      </p:graphicFrame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CC90535-837F-4B4B-A8ED-86B61A952F4A}"/>
              </a:ext>
            </a:extLst>
          </p:cNvPr>
          <p:cNvSpPr txBox="1">
            <a:spLocks/>
          </p:cNvSpPr>
          <p:nvPr/>
        </p:nvSpPr>
        <p:spPr bwMode="auto">
          <a:xfrm>
            <a:off x="463411" y="4876800"/>
            <a:ext cx="3031411" cy="3693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kern="0" dirty="0"/>
              <a:t>Reconstructed CSI Values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C0A7B9E-6B81-46DD-BB33-752328BEF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143294"/>
              </p:ext>
            </p:extLst>
          </p:nvPr>
        </p:nvGraphicFramePr>
        <p:xfrm>
          <a:off x="3982250" y="4818126"/>
          <a:ext cx="4704550" cy="196367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885150">
                  <a:extLst>
                    <a:ext uri="{9D8B030D-6E8A-4147-A177-3AD203B41FA5}">
                      <a16:colId xmlns:a16="http://schemas.microsoft.com/office/drawing/2014/main" val="2405090615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19474152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(Integer)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(Bit-Level)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9853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0, 1, 0, 1, 0, 1,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627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-896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0, 1, 0, 0, 0,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717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1, 0, 1, 0, 0, 1,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0397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1, 0, 0, 0, 0, 1,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0888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-544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1, 1, 1, 1, 0,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5319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-672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1, 0, 1, 1, 0,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9263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1, 1, 1, 0, 0,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205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1, 0, 0, 0, 0, 1,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931926"/>
                  </a:ext>
                </a:extLst>
              </a:tr>
            </a:tbl>
          </a:graphicData>
        </a:graphic>
      </p:graphicFrame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5B3A4C6-9054-4625-952B-7C59F7A3844D}"/>
              </a:ext>
            </a:extLst>
          </p:cNvPr>
          <p:cNvSpPr txBox="1">
            <a:spLocks/>
          </p:cNvSpPr>
          <p:nvPr/>
        </p:nvSpPr>
        <p:spPr bwMode="auto">
          <a:xfrm>
            <a:off x="519460" y="3460248"/>
            <a:ext cx="3204566" cy="124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0" kern="0" dirty="0"/>
              <a:t>No Scaling is required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0" kern="0" dirty="0"/>
              <a:t>Quantized to 8 bits</a:t>
            </a:r>
          </a:p>
        </p:txBody>
      </p:sp>
    </p:spTree>
    <p:extLst>
      <p:ext uri="{BB962C8B-B14F-4D97-AF65-F5344CB8AC3E}">
        <p14:creationId xmlns:p14="http://schemas.microsoft.com/office/powerpoint/2010/main" val="1027477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BB00-9B43-4687-945B-0182B2F1E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6" y="681067"/>
            <a:ext cx="2163234" cy="446100"/>
          </a:xfrm>
        </p:spPr>
        <p:txBody>
          <a:bodyPr/>
          <a:lstStyle/>
          <a:p>
            <a:r>
              <a:rPr lang="en-US" sz="3200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69DBD-C7BD-416E-BBE6-E53207EFC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140" y="1219200"/>
            <a:ext cx="2349759" cy="369333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Original CSI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8E807-A899-45FA-A856-0F611514CD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FAFEF-6AB9-4EBB-9AA9-94FC70C92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B29D3D-AD55-4D99-814D-CC086B4929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A087898-D2F3-4C82-BA75-16E9F222AFA4}"/>
              </a:ext>
            </a:extLst>
          </p:cNvPr>
          <p:cNvSpPr txBox="1">
            <a:spLocks/>
          </p:cNvSpPr>
          <p:nvPr/>
        </p:nvSpPr>
        <p:spPr bwMode="auto">
          <a:xfrm>
            <a:off x="669471" y="2895600"/>
            <a:ext cx="2573694" cy="376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kern="0" dirty="0"/>
              <a:t>CSI Report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661003-0D25-4F2E-98CF-8CE36595B2A4}"/>
                  </a:ext>
                </a:extLst>
              </p:cNvPr>
              <p:cNvSpPr txBox="1"/>
              <p:nvPr/>
            </p:nvSpPr>
            <p:spPr>
              <a:xfrm>
                <a:off x="1207800" y="1687125"/>
                <a:ext cx="7996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661003-0D25-4F2E-98CF-8CE36595B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800" y="1687125"/>
                <a:ext cx="799642" cy="369332"/>
              </a:xfrm>
              <a:prstGeom prst="rect">
                <a:avLst/>
              </a:prstGeom>
              <a:blipFill>
                <a:blip r:embed="rId2"/>
                <a:stretch>
                  <a:fillRect l="-3817" r="-9160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8E24BD-95B8-4A4F-95A1-95A730AF3D74}"/>
                  </a:ext>
                </a:extLst>
              </p:cNvPr>
              <p:cNvSpPr txBox="1"/>
              <p:nvPr/>
            </p:nvSpPr>
            <p:spPr>
              <a:xfrm>
                <a:off x="881905" y="2155049"/>
                <a:ext cx="15533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8E24BD-95B8-4A4F-95A1-95A730AF3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905" y="2155049"/>
                <a:ext cx="1553374" cy="369332"/>
              </a:xfrm>
              <a:prstGeom prst="rect">
                <a:avLst/>
              </a:prstGeom>
              <a:blipFill>
                <a:blip r:embed="rId3"/>
                <a:stretch>
                  <a:fillRect l="-2362" r="-4331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6769AD8-6D61-4006-8B7C-FEA7E16DE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353361"/>
              </p:ext>
            </p:extLst>
          </p:nvPr>
        </p:nvGraphicFramePr>
        <p:xfrm>
          <a:off x="4419600" y="721085"/>
          <a:ext cx="4876800" cy="196367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1572793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977301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(Integer)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(Bit-Level)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256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-281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0, 1, 1, 1, 0, 0, 1, 1,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22442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-231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1, 0, 0, 0, 1, 1, 0,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86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-494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0, 0, 0, 0, 1, 0, 0, 1,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419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0, 0, 1, 0, 1, 1, 0,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438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-343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0, 1, 0, 1, 0, 1, 0,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994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1, 1, 0, 1, 1, 1, 0, 1,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7106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1, 0, 1, 0, 1, 1, 1, 1,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5473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-288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0, 1, 1, 1, 0,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108699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2BCD7998-262E-460A-BBC9-19506FC74A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117519"/>
              </p:ext>
            </p:extLst>
          </p:nvPr>
        </p:nvGraphicFramePr>
        <p:xfrm>
          <a:off x="4446301" y="2743200"/>
          <a:ext cx="3886199" cy="196367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828799">
                  <a:extLst>
                    <a:ext uri="{9D8B030D-6E8A-4147-A177-3AD203B41FA5}">
                      <a16:colId xmlns:a16="http://schemas.microsoft.com/office/drawing/2014/main" val="351993536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303268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(Integer)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(Bit-Level)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88482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0, 1, 1, 1, 0, 1,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627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-58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0, 0, 1, 1,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389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-123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0, 0, 0, 0, 1, 0,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7360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1, 0, 1, 1,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327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-86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0, 1, 0, 1, 0, 1,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123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0, 1, 1, 1, 1}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899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0, 1, 1,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660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0, 1, 1, 1,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771784"/>
                  </a:ext>
                </a:extLst>
              </a:tr>
            </a:tbl>
          </a:graphicData>
        </a:graphic>
      </p:graphicFrame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B009E11-0A32-4546-91A0-57D0C891A56F}"/>
              </a:ext>
            </a:extLst>
          </p:cNvPr>
          <p:cNvSpPr txBox="1">
            <a:spLocks/>
          </p:cNvSpPr>
          <p:nvPr/>
        </p:nvSpPr>
        <p:spPr bwMode="auto">
          <a:xfrm>
            <a:off x="405160" y="4800600"/>
            <a:ext cx="3061940" cy="3693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kern="0" dirty="0"/>
              <a:t>Reconstructed CSI Values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A204B33-3943-4209-88AE-2B35FEADCD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937696"/>
              </p:ext>
            </p:extLst>
          </p:nvPr>
        </p:nvGraphicFramePr>
        <p:xfrm>
          <a:off x="4419600" y="4818126"/>
          <a:ext cx="4876800" cy="196367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793711">
                  <a:extLst>
                    <a:ext uri="{9D8B030D-6E8A-4147-A177-3AD203B41FA5}">
                      <a16:colId xmlns:a16="http://schemas.microsoft.com/office/drawing/2014/main" val="3632069050"/>
                    </a:ext>
                  </a:extLst>
                </a:gridCol>
                <a:gridCol w="3083089">
                  <a:extLst>
                    <a:ext uri="{9D8B030D-6E8A-4147-A177-3AD203B41FA5}">
                      <a16:colId xmlns:a16="http://schemas.microsoft.com/office/drawing/2014/main" val="19614927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(Integer)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I/Q Values (Bit-Level)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001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-280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0, 1, 1, 1, 0, 1,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334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-232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1, 0, 0, 0, 1, 1,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45646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-492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0, 0, 0, 0, 1, 0, 1,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40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{0, 0, 0, 1, 0, 1, 1, 0,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015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-344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0, 1, 0, 1, 0, 1,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988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-68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1, 1, 0, 1, 1, 1, 1,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585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1, 0, 1, 1, 0,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033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-288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{1, 1, 1, 0, 1, 1, 1, 0, 0, 0, 0, 0}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38020"/>
                  </a:ext>
                </a:extLst>
              </a:tr>
            </a:tbl>
          </a:graphicData>
        </a:graphic>
      </p:graphicFrame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3A624A9-8C67-4DB2-808F-7D5505C6E17F}"/>
              </a:ext>
            </a:extLst>
          </p:cNvPr>
          <p:cNvSpPr txBox="1">
            <a:spLocks/>
          </p:cNvSpPr>
          <p:nvPr/>
        </p:nvSpPr>
        <p:spPr bwMode="auto">
          <a:xfrm>
            <a:off x="569417" y="3356966"/>
            <a:ext cx="3204566" cy="1246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0" kern="0" dirty="0"/>
              <a:t>Scaled by shifting each value to the left by two bits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0" kern="0" dirty="0"/>
              <a:t>Then quantized to 8 bits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C973633-39A4-4FDC-92F2-55926AF00FC9}"/>
              </a:ext>
            </a:extLst>
          </p:cNvPr>
          <p:cNvSpPr txBox="1">
            <a:spLocks/>
          </p:cNvSpPr>
          <p:nvPr/>
        </p:nvSpPr>
        <p:spPr bwMode="auto">
          <a:xfrm>
            <a:off x="228600" y="5226041"/>
            <a:ext cx="3886200" cy="14795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0" kern="0" dirty="0"/>
              <a:t>First converted from 8-bit word size to 12-bit word size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0" kern="0" dirty="0"/>
              <a:t>Then scaled by shifting right by two bits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0" kern="0" dirty="0"/>
              <a:t>This allows for comparison with original measured CSI</a:t>
            </a:r>
          </a:p>
        </p:txBody>
      </p:sp>
    </p:spTree>
    <p:extLst>
      <p:ext uri="{BB962C8B-B14F-4D97-AF65-F5344CB8AC3E}">
        <p14:creationId xmlns:p14="http://schemas.microsoft.com/office/powerpoint/2010/main" val="2938999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1E17E-8DBD-4FDF-B13E-0AC5A8F1A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6" y="678893"/>
            <a:ext cx="8288868" cy="653623"/>
          </a:xfrm>
        </p:spPr>
        <p:txBody>
          <a:bodyPr/>
          <a:lstStyle/>
          <a:p>
            <a:r>
              <a:rPr lang="en-US" dirty="0"/>
              <a:t>Quantization Effect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2715ED-DD49-4FEC-B6F7-2365FBE12D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3401" y="1325471"/>
                <a:ext cx="8519220" cy="5380129"/>
              </a:xfrm>
            </p:spPr>
            <p:txBody>
              <a:bodyPr/>
              <a:lstStyle/>
              <a:p>
                <a:r>
                  <a:rPr lang="en-US" sz="2200" dirty="0"/>
                  <a:t>In the current specification scaling is performed by division, such that that the scaled version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sz="2200" dirty="0"/>
                  <a:t> is the largest possible positive value </a:t>
                </a:r>
              </a:p>
              <a:p>
                <a:r>
                  <a:rPr lang="en-US" sz="2200" dirty="0"/>
                  <a:t>In this design the scaled version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sz="2200" dirty="0"/>
                  <a:t> is somewhere between the largest possible positive value and half the largest possible positive value</a:t>
                </a:r>
              </a:p>
              <a:p>
                <a:r>
                  <a:rPr lang="en-US" sz="2200" dirty="0"/>
                  <a:t>So compared to the current specification, on the average we lose half-a-bit of resolution</a:t>
                </a:r>
              </a:p>
              <a:p>
                <a:r>
                  <a:rPr lang="en-US" sz="2200" dirty="0"/>
                  <a:t>This means if the CSI Report uses 10 bits for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200" dirty="0"/>
                  <a:t> and 10 bits for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200" dirty="0"/>
                  <a:t>, we are effectively getting 9.5 bits for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200" dirty="0"/>
                  <a:t> and 9.5 bits for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2200" dirty="0"/>
              </a:p>
              <a:p>
                <a:r>
                  <a:rPr lang="en-US" sz="2200" dirty="0"/>
                  <a:t>For that half-a-bit of resolution we are getting a much lower complexity implementation, than the original higher-complexity 802.11n CSI Report</a:t>
                </a:r>
              </a:p>
              <a:p>
                <a:r>
                  <a:rPr lang="en-US" sz="2200" dirty="0"/>
                  <a:t>Small CSI values within a fade are still represented with good resolution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2715ED-DD49-4FEC-B6F7-2365FBE12D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1" y="1325471"/>
                <a:ext cx="8519220" cy="5380129"/>
              </a:xfrm>
              <a:blipFill>
                <a:blip r:embed="rId2"/>
                <a:stretch>
                  <a:fillRect l="-859" t="-680" r="-1145" b="-4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8C86F-A793-493A-8E06-4E748710A2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4A0F-129C-48EB-934C-5F3ABE75AE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85D994-469B-4E63-99BC-6DBE34D8AA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565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5DAA6-5B4F-491A-A6E7-70EE07E55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792478"/>
          </a:xfrm>
        </p:spPr>
        <p:txBody>
          <a:bodyPr/>
          <a:lstStyle/>
          <a:p>
            <a:r>
              <a:rPr lang="en-US" dirty="0"/>
              <a:t>Complexity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631BF-9DC6-4328-AAFF-BE2891ED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46" y="1723882"/>
            <a:ext cx="8288868" cy="4671910"/>
          </a:xfrm>
        </p:spPr>
        <p:txBody>
          <a:bodyPr/>
          <a:lstStyle/>
          <a:p>
            <a:r>
              <a:rPr lang="en-US" dirty="0"/>
              <a:t>We recently implemented the original 802.11n Scaling and Quantization as well as the Low-Complexity Scaling and Quantization in software</a:t>
            </a:r>
          </a:p>
          <a:p>
            <a:r>
              <a:rPr lang="en-US" dirty="0"/>
              <a:t>In this one software implementation the Low-Complexity Scaling and Quantization showed a Six Times (6x) increase in speed compared to the 802.11n Scaling and Quantization implementation</a:t>
            </a:r>
          </a:p>
          <a:p>
            <a:r>
              <a:rPr lang="en-US" dirty="0"/>
              <a:t>Of course, implementations can vary</a:t>
            </a:r>
          </a:p>
          <a:p>
            <a:r>
              <a:rPr lang="en-US" dirty="0"/>
              <a:t>We find this very encouraging that the Low-Complexity Scaling and Quantization provides a less complex implementation than that of the 802.11n Scaling and Quantization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6C49E-8B4E-4352-8E2B-EA662AE89E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3B8FB-ED6C-4930-8333-7D0D36A92A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6B5FAA-CA36-4E6C-AF5C-D4D42CEA8A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016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759D4-CF00-4D5D-8066-DD9A0FD94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9412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4AE32-A9F3-4E40-A8C4-9FEA2A137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189" y="1325643"/>
            <a:ext cx="8502227" cy="5303523"/>
          </a:xfrm>
        </p:spPr>
        <p:txBody>
          <a:bodyPr/>
          <a:lstStyle/>
          <a:p>
            <a:r>
              <a:rPr lang="en-US" dirty="0"/>
              <a:t>We have a proposed a low-complexity scaling and quantization design with the following benefits</a:t>
            </a:r>
          </a:p>
          <a:p>
            <a:pPr lvl="1"/>
            <a:r>
              <a:rPr lang="en-US" sz="2400" dirty="0"/>
              <a:t>Converting from linear to dB has been eliminated</a:t>
            </a:r>
          </a:p>
          <a:p>
            <a:pPr lvl="1"/>
            <a:r>
              <a:rPr lang="en-US" sz="2400" dirty="0"/>
              <a:t>Converting from dB to linear has been eliminated</a:t>
            </a:r>
          </a:p>
          <a:p>
            <a:pPr lvl="1"/>
            <a:r>
              <a:rPr lang="en-US" sz="2400" dirty="0"/>
              <a:t>Division has been replaced by a shift operation</a:t>
            </a:r>
          </a:p>
          <a:p>
            <a:r>
              <a:rPr lang="en-US" dirty="0"/>
              <a:t>This significant reduction in complexity has a cost of half-a-bit of resolution, which we think is a reasonable trade-off for the lower complexity implementation</a:t>
            </a:r>
          </a:p>
          <a:p>
            <a:r>
              <a:rPr lang="en-US" dirty="0"/>
              <a:t>CSI values even within a fade are well represented</a:t>
            </a:r>
          </a:p>
          <a:p>
            <a:r>
              <a:rPr lang="en-US" dirty="0"/>
              <a:t>In addition to deciding on the CSI scaling and quantization there are several other decisions to make about the CSI report</a:t>
            </a:r>
          </a:p>
          <a:p>
            <a:pPr lvl="1"/>
            <a:r>
              <a:rPr lang="en-US" dirty="0"/>
              <a:t>What word sizes do we support for the quantized CSI values?</a:t>
            </a:r>
          </a:p>
          <a:p>
            <a:pPr lvl="1"/>
            <a:r>
              <a:rPr lang="en-US" dirty="0"/>
              <a:t>What other parameters are to be included in the CSI Report?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A681D-DBA7-4A88-9EC1-DC2EC0C597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BC01-3F68-4976-A2AA-37FF6A70C3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46AE4C-D4D0-4850-8FB5-25F8A1BACD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06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39CBE-0117-4140-9668-61AA289C8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757B2-FA8C-4CAE-9E74-BB36C94EB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construction of the CSI Report do you support using power-of-two scaling on each subcarrier?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B1BCD-6D79-407F-98B5-C4FA6046C8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7F9CE-20F2-4422-8F25-759342E923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8C90C0-EEF7-4FC0-92C0-2AE2939ED5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964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1B683-A0A5-43E4-AD79-CA7A0E88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C1D78-AA79-40F5-80FB-13CC23270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802.11 standard includes a specification of a CSI report for Beamforming</a:t>
            </a:r>
          </a:p>
          <a:p>
            <a:pPr lvl="1"/>
            <a:r>
              <a:rPr lang="en-US" dirty="0"/>
              <a:t>This was originally introduced in 802.11n</a:t>
            </a:r>
          </a:p>
          <a:p>
            <a:pPr lvl="1"/>
            <a:r>
              <a:rPr lang="en-US" dirty="0"/>
              <a:t>This has since been superseded by a SVD feedback method</a:t>
            </a:r>
          </a:p>
          <a:p>
            <a:r>
              <a:rPr lang="en-US" dirty="0"/>
              <a:t>Here we provide a summary of the 802.11n CSI report and then introduce several lower complexity options, for 802.11bf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95E85-7F52-407A-B3D2-75424D5B9C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D66C6-F717-426F-ACC1-704ABFEFA2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89F5B5-910E-498D-A5AD-66E660741F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121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39CBE-0117-4140-9668-61AA289C8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757B2-FA8C-4CAE-9E74-BB36C94EB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965" y="1952417"/>
            <a:ext cx="8488680" cy="4387427"/>
          </a:xfrm>
        </p:spPr>
        <p:txBody>
          <a:bodyPr/>
          <a:lstStyle/>
          <a:p>
            <a:r>
              <a:rPr lang="en-US" dirty="0"/>
              <a:t>Do you support transmitting the power-of-two exponent in the CSI Report, for each subcarrier, so that the recipient of the CSI Report can rescale the CSI values?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B1BCD-6D79-407F-98B5-C4FA6046C8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7F9CE-20F2-4422-8F25-759342E923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8C90C0-EEF7-4FC0-92C0-2AE2939ED5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57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A241D-7FC9-4CDC-87DF-41815B1AF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47805-A180-4C08-BD26-4E2C237DE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915" y="1524001"/>
            <a:ext cx="8288868" cy="2133599"/>
          </a:xfrm>
        </p:spPr>
        <p:txBody>
          <a:bodyPr/>
          <a:lstStyle/>
          <a:p>
            <a:r>
              <a:rPr lang="en-US" dirty="0"/>
              <a:t>IEEE 802.11 standard</a:t>
            </a:r>
          </a:p>
          <a:p>
            <a:pPr lvl="1"/>
            <a:r>
              <a:rPr lang="en-US" dirty="0"/>
              <a:t>Clause 9.4.1.27 CSI Report field – Details of the Report format</a:t>
            </a:r>
          </a:p>
          <a:p>
            <a:pPr lvl="1"/>
            <a:r>
              <a:rPr lang="en-US" dirty="0"/>
              <a:t>Specified for HT (802.11n)</a:t>
            </a:r>
          </a:p>
          <a:p>
            <a:pPr lvl="1"/>
            <a:r>
              <a:rPr lang="en-US" dirty="0"/>
              <a:t>SNR for each Receive Chain</a:t>
            </a:r>
          </a:p>
          <a:p>
            <a:pPr lvl="1"/>
            <a:r>
              <a:rPr lang="en-US" dirty="0"/>
              <a:t>CSI for Subcarrier/Row/Column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02B8-9A72-4955-A951-735FBB9033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62829-B762-4760-8FAA-FE15C6C8AC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724F2F-03AD-4742-8D66-E071C706E4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39AB0C3C-42B4-402D-AF89-196D231FA1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866274"/>
              </p:ext>
            </p:extLst>
          </p:nvPr>
        </p:nvGraphicFramePr>
        <p:xfrm>
          <a:off x="690033" y="3886200"/>
          <a:ext cx="808373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852">
                  <a:extLst>
                    <a:ext uri="{9D8B030D-6E8A-4147-A177-3AD203B41FA5}">
                      <a16:colId xmlns:a16="http://schemas.microsoft.com/office/drawing/2014/main" val="282114841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75982908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600145648"/>
                    </a:ext>
                  </a:extLst>
                </a:gridCol>
                <a:gridCol w="1946487">
                  <a:extLst>
                    <a:ext uri="{9D8B030D-6E8A-4147-A177-3AD203B41FA5}">
                      <a16:colId xmlns:a16="http://schemas.microsoft.com/office/drawing/2014/main" val="17362942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CSI Field 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Where Indicated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Range of Values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314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Bits for I or 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MIMO Control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{4, 5, 6, 8}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77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Columns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MIMO Control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 to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999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Rows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MIMO Control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to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589973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FE48272-1472-4795-8BCF-858992E7899D}"/>
              </a:ext>
            </a:extLst>
          </p:cNvPr>
          <p:cNvSpPr txBox="1">
            <a:spLocks/>
          </p:cNvSpPr>
          <p:nvPr/>
        </p:nvSpPr>
        <p:spPr bwMode="auto">
          <a:xfrm>
            <a:off x="425450" y="5958565"/>
            <a:ext cx="8870950" cy="7034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Here we will focus on the CSI Matrices and do not discuss the SNR field</a:t>
            </a:r>
          </a:p>
        </p:txBody>
      </p:sp>
    </p:spTree>
    <p:extLst>
      <p:ext uri="{BB962C8B-B14F-4D97-AF65-F5344CB8AC3E}">
        <p14:creationId xmlns:p14="http://schemas.microsoft.com/office/powerpoint/2010/main" val="253954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F8BE1-91B4-4E4D-ACFE-9AB69559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Background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2189DB-921C-4EB6-8E28-F4B1366B50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6354" y="1532470"/>
                <a:ext cx="8839200" cy="1633718"/>
              </a:xfrm>
            </p:spPr>
            <p:txBody>
              <a:bodyPr/>
              <a:lstStyle/>
              <a:p>
                <a:r>
                  <a:rPr lang="en-US" dirty="0"/>
                  <a:t>Clause 19.3.12.3.4 Example of CSI matrices feedback encoding</a:t>
                </a:r>
              </a:p>
              <a:p>
                <a:pPr lvl="1"/>
                <a:r>
                  <a:rPr lang="en-US" dirty="0"/>
                  <a:t>Calculation of the scaling factor for each subcarrier</a:t>
                </a:r>
              </a:p>
              <a:p>
                <a:pPr lvl="1"/>
                <a:r>
                  <a:rPr lang="en-US" dirty="0"/>
                  <a:t>It is the largest real/imaginary absolute value over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matrix for that subcarrier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2189DB-921C-4EB6-8E28-F4B1366B50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6354" y="1532470"/>
                <a:ext cx="8839200" cy="1633718"/>
              </a:xfrm>
              <a:blipFill>
                <a:blip r:embed="rId2"/>
                <a:stretch>
                  <a:fillRect l="-966" t="-2985" r="-1586" b="-5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A46EB-6CEC-4C33-908B-D708B6AA55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7BE25-F71C-4984-86EB-908A225E23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F6458C-0CFA-4F35-A6C4-1C0131131C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094B0A0-63B3-4B0D-830B-6D1D4CA17560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72627" y="4038600"/>
                <a:ext cx="8839200" cy="12954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dirty="0"/>
                  <a:t>The scaling ratio (in dB) is the ratio largest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over all the subcarriers, to this specific subcarrier</a:t>
                </a:r>
              </a:p>
              <a:p>
                <a:pPr lvl="1"/>
                <a:r>
                  <a:rPr lang="en-US" dirty="0"/>
                  <a:t>It is an integer value between 0 and 7, and is given by the equation,</a:t>
                </a:r>
              </a:p>
              <a:p>
                <a:pPr marL="0" indent="0">
                  <a:buNone/>
                </a:pPr>
                <a:endParaRPr lang="en-US" kern="0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7094B0A0-63B3-4B0D-830B-6D1D4CA17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2627" y="4038600"/>
                <a:ext cx="8839200" cy="1295400"/>
              </a:xfrm>
              <a:prstGeom prst="rect">
                <a:avLst/>
              </a:prstGeom>
              <a:blipFill>
                <a:blip r:embed="rId3"/>
                <a:stretch>
                  <a:fillRect l="-966" t="-3774" r="-897" b="-4245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B917BD7A-A376-4AAF-A9CB-123DA2EB57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5377918"/>
            <a:ext cx="5829300" cy="1066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50C02AE-0E80-47D2-9EEA-A11200C4AD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4504" y="3142813"/>
            <a:ext cx="7962900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6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ED5C1-F80B-466C-BBDA-DCB944990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Background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5000B-22BC-4F9A-8569-83E48E749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541" y="1657775"/>
            <a:ext cx="8288868" cy="570650"/>
          </a:xfrm>
        </p:spPr>
        <p:txBody>
          <a:bodyPr/>
          <a:lstStyle/>
          <a:p>
            <a:r>
              <a:rPr lang="en-US" dirty="0"/>
              <a:t>The linear scaling factor is given by,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4B239-BDF6-4B8E-AFFF-D212670D82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9D3F9-B3AD-422D-ABD3-1DA6E09165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3E47F6-4BA9-4D3D-92CE-6A2AA2F092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CBF2A6-C6BE-4625-B7AF-BA987F1DC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240866"/>
            <a:ext cx="3562350" cy="94297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5FDAF3B-7722-49C3-BDE2-D3012C81B39F}"/>
              </a:ext>
            </a:extLst>
          </p:cNvPr>
          <p:cNvSpPr txBox="1">
            <a:spLocks/>
          </p:cNvSpPr>
          <p:nvPr/>
        </p:nvSpPr>
        <p:spPr bwMode="auto">
          <a:xfrm>
            <a:off x="608541" y="3371242"/>
            <a:ext cx="7920567" cy="7601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Each In-phase and Quadrature value is scaled to a twos complement value as follows,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2979BC-DE61-4C3C-A799-2A89C2B0BF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0212" y="4373877"/>
            <a:ext cx="61055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669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42C6D-AB3A-4A60-98CA-174CC57FA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6" y="765735"/>
            <a:ext cx="8288868" cy="694679"/>
          </a:xfrm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B240E7-9771-4A11-B605-BAFE966929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3035" y="1583960"/>
                <a:ext cx="8564880" cy="4980511"/>
              </a:xfrm>
            </p:spPr>
            <p:txBody>
              <a:bodyPr/>
              <a:lstStyle/>
              <a:p>
                <a:r>
                  <a:rPr lang="en-US" dirty="0"/>
                  <a:t>It is important to scale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values of the CSI matrices for construction of the CSI Report</a:t>
                </a:r>
              </a:p>
              <a:p>
                <a:r>
                  <a:rPr lang="en-US" dirty="0"/>
                  <a:t>The scaling factor,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dirty="0"/>
                  <a:t>, is a 3-bit field, measured in dB, and is provided for each matrix associated with a given subcarrier</a:t>
                </a:r>
              </a:p>
              <a:p>
                <a:pPr lvl="1"/>
                <a:r>
                  <a:rPr lang="en-US" dirty="0"/>
                  <a:t>It is possible to apply an Ng, to reduce the number of subcarriers</a:t>
                </a:r>
              </a:p>
              <a:p>
                <a:r>
                  <a:rPr lang="en-US" dirty="0"/>
                  <a:t>The scale factor is converted from dB to linear, which is used in scaling the CSI values before transmitting</a:t>
                </a:r>
              </a:p>
              <a:p>
                <a:r>
                  <a:rPr lang="en-US" dirty="0"/>
                  <a:t>This process involves several high-complexity operations</a:t>
                </a:r>
              </a:p>
              <a:p>
                <a:pPr marL="944893" lvl="1" indent="-457200">
                  <a:buFont typeface="+mj-lt"/>
                  <a:buAutoNum type="arabicPeriod"/>
                </a:pPr>
                <a:r>
                  <a:rPr lang="en-US" dirty="0"/>
                  <a:t>Conversion from linear to dB in the calculation of the scale factor transmitted in the CSI Report</a:t>
                </a:r>
              </a:p>
              <a:p>
                <a:pPr marL="944893" lvl="1" indent="-457200">
                  <a:buFont typeface="+mj-lt"/>
                  <a:buAutoNum type="arabicPeriod"/>
                </a:pPr>
                <a:r>
                  <a:rPr lang="en-US" dirty="0"/>
                  <a:t>Conversion from dB back to linear for use in quantizing</a:t>
                </a:r>
              </a:p>
              <a:p>
                <a:pPr marL="944893" lvl="1" indent="-457200">
                  <a:buFont typeface="+mj-lt"/>
                  <a:buAutoNum type="arabicPeriod"/>
                </a:pPr>
                <a:r>
                  <a:rPr lang="en-US" dirty="0"/>
                  <a:t>Multiplication and Division prior to quantization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B240E7-9771-4A11-B605-BAFE966929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3035" y="1583960"/>
                <a:ext cx="8564880" cy="4980511"/>
              </a:xfrm>
              <a:blipFill>
                <a:blip r:embed="rId2"/>
                <a:stretch>
                  <a:fillRect l="-996" t="-979" r="-1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BECB3-1CF4-4F42-83CE-310DA1A1F3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5A5EF-EBAE-4C59-B997-774DE09868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CEE7B2-90AF-4C41-9AAA-2E041FDFF6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87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967C7-60C0-4E25-9E96-5B57BF6B5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91" y="652352"/>
            <a:ext cx="8288868" cy="643048"/>
          </a:xfrm>
        </p:spPr>
        <p:txBody>
          <a:bodyPr/>
          <a:lstStyle/>
          <a:p>
            <a:r>
              <a:rPr lang="en-US" sz="3200" dirty="0"/>
              <a:t>Lower Complexity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D9095-8DE7-4D34-8302-8D0F5FA4F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219200"/>
            <a:ext cx="9144000" cy="5614730"/>
          </a:xfrm>
        </p:spPr>
        <p:txBody>
          <a:bodyPr/>
          <a:lstStyle/>
          <a:p>
            <a:r>
              <a:rPr lang="en-US" sz="2200" dirty="0"/>
              <a:t>To ease of implementation, we suggest that lower complexity approaches be considered</a:t>
            </a:r>
          </a:p>
          <a:p>
            <a:pPr lvl="1"/>
            <a:r>
              <a:rPr lang="en-US" sz="2000" dirty="0"/>
              <a:t>A follow-up presentation on quantization analysis is being prepared</a:t>
            </a:r>
          </a:p>
          <a:p>
            <a:r>
              <a:rPr lang="en-US" sz="2200" u="sng" dirty="0"/>
              <a:t>Option #1</a:t>
            </a:r>
          </a:p>
          <a:p>
            <a:pPr lvl="1"/>
            <a:r>
              <a:rPr lang="en-US" sz="2000" dirty="0"/>
              <a:t>The simplest quantization approach is to round to the specified resolution in the CSI Report, without any scaling</a:t>
            </a:r>
          </a:p>
          <a:p>
            <a:pPr lvl="1"/>
            <a:r>
              <a:rPr lang="en-US" sz="2000" dirty="0"/>
              <a:t>This simplifies the implementation but reduces the dynamic range</a:t>
            </a:r>
          </a:p>
          <a:p>
            <a:r>
              <a:rPr lang="en-US" sz="2200" u="sng" dirty="0"/>
              <a:t>Option #2 (Described in the subsequent slides)</a:t>
            </a:r>
          </a:p>
          <a:p>
            <a:pPr lvl="1"/>
            <a:r>
              <a:rPr lang="en-US" sz="2000" dirty="0"/>
              <a:t>An approach like the 802.11n CSI scaling and quantization could be used, where the scaling is done using </a:t>
            </a:r>
            <a:r>
              <a:rPr lang="en-US" sz="2000" u="sng" dirty="0"/>
              <a:t>power-of-two scaling factors</a:t>
            </a:r>
            <a:r>
              <a:rPr lang="en-US" sz="2000" dirty="0"/>
              <a:t>, to avoid the complexity of the multiplication and division operations</a:t>
            </a:r>
          </a:p>
          <a:p>
            <a:pPr lvl="1"/>
            <a:r>
              <a:rPr lang="en-US" sz="2000" dirty="0"/>
              <a:t>Also, this approach can eliminate the non-linear operation of conversion between linear and dB scale</a:t>
            </a:r>
          </a:p>
          <a:p>
            <a:pPr lvl="1"/>
            <a:r>
              <a:rPr lang="en-US" sz="2000" dirty="0"/>
              <a:t>This provides a good representation of the channel even in a frequency selective fading channel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E267F3-5B82-472B-9DF7-227B4BFA61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D101C-5128-42F1-BD57-74563DE64B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4317BB-3661-4CE1-B887-62D5D0ED2F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23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6EA6-600A-41F6-B4F0-626A947A0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259139-D612-4788-9835-14D9DC82B0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4482" y="1643577"/>
                <a:ext cx="8288868" cy="4940100"/>
              </a:xfrm>
            </p:spPr>
            <p:txBody>
              <a:bodyPr/>
              <a:lstStyle/>
              <a:p>
                <a:r>
                  <a:rPr lang="en-US" dirty="0"/>
                  <a:t>Instead of using multiplication and division operations, we propose to use shift operations to perform scaling</a:t>
                </a:r>
              </a:p>
              <a:p>
                <a:r>
                  <a:rPr lang="en-US" dirty="0"/>
                  <a:t>This is </a:t>
                </a:r>
                <a:r>
                  <a:rPr lang="en-US" u="sng" dirty="0"/>
                  <a:t>significantly less complex</a:t>
                </a:r>
              </a:p>
              <a:p>
                <a:pPr marL="0" indent="0">
                  <a:buNone/>
                </a:pPr>
                <a:r>
                  <a:rPr lang="en-US" dirty="0"/>
                  <a:t>Notation</a:t>
                </a:r>
              </a:p>
              <a:p>
                <a:r>
                  <a:rPr lang="en-US" dirty="0"/>
                  <a:t>The original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values at the receiver uses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dirty="0"/>
                  <a:t> bits word size and used two’s complement format</a:t>
                </a:r>
              </a:p>
              <a:p>
                <a:pPr lvl="1"/>
                <a:r>
                  <a:rPr lang="en-US" dirty="0"/>
                  <a:t>Note that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dirty="0"/>
                  <a:t> is vendor specific</a:t>
                </a:r>
              </a:p>
              <a:p>
                <a:r>
                  <a:rPr lang="en-US" dirty="0"/>
                  <a:t>The transmitted word size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dirty="0"/>
                  <a:t> is specified in the standard since it affects the CSI Report format</a:t>
                </a:r>
              </a:p>
              <a:p>
                <a:pPr lvl="1"/>
                <a:r>
                  <a:rPr lang="en-US" dirty="0"/>
                  <a:t>The standard may specify several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dirty="0"/>
                  <a:t> that can be specified in the requested CSI Report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259139-D612-4788-9835-14D9DC82B0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4482" y="1643577"/>
                <a:ext cx="8288868" cy="4940100"/>
              </a:xfrm>
              <a:blipFill>
                <a:blip r:embed="rId2"/>
                <a:stretch>
                  <a:fillRect l="-1177" t="-988" r="-883" b="-1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93F40-0DC5-49F1-BBBF-19A217CDDC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094C3-9635-49E7-937B-7700E8E6D0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6B409E-F511-4211-A2D7-EF0CDE52BE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721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75BC8-A4BE-4737-964E-AD0545272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6" y="654274"/>
            <a:ext cx="8288868" cy="640077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D6B3E8-82F6-4CC8-9E4A-FCB4FCD328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4157"/>
                <a:ext cx="8991600" cy="1158205"/>
              </a:xfrm>
            </p:spPr>
            <p:txBody>
              <a:bodyPr/>
              <a:lstStyle/>
              <a:p>
                <a:r>
                  <a:rPr lang="en-US" sz="2200" dirty="0"/>
                  <a:t>Keep the calculation of the largest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200" dirty="0"/>
                  <a:t> and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200" dirty="0"/>
                  <a:t> value within the CSI matrix, for each subcarrier</a:t>
                </a:r>
              </a:p>
              <a:p>
                <a:pPr lvl="1"/>
                <a:r>
                  <a:rPr lang="en-US" sz="2000" dirty="0"/>
                  <a:t>There are efficient algorithms for finding the maximum of a list of numbers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D6B3E8-82F6-4CC8-9E4A-FCB4FCD328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4157"/>
                <a:ext cx="8991600" cy="1158205"/>
              </a:xfrm>
              <a:blipFill>
                <a:blip r:embed="rId2"/>
                <a:stretch>
                  <a:fillRect l="-746" t="-3684" r="-339" b="-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99798-C1B4-4777-8DA0-CEA2C6D2B2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0671C-F0E3-4E6A-8D7C-8266DC5B39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104064-40A2-44D0-9AF0-B823E5B89C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E8D1C6-5A8F-4D6C-9E42-441D2253D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366" y="2372362"/>
            <a:ext cx="7962900" cy="8191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DAF29CEC-9302-4ED9-9A6B-1BE1B559061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54536" y="3224231"/>
                <a:ext cx="9296400" cy="180230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000" kern="0" dirty="0"/>
                  <a:t>The largest positive value that can be represented with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sz="2000" kern="0" dirty="0"/>
                  <a:t> two’s-complement format is </a:t>
                </a:r>
                <a14:m>
                  <m:oMath xmlns:m="http://schemas.openxmlformats.org/officeDocument/2006/math">
                    <m:r>
                      <a:rPr lang="en-US" sz="2000" b="1" i="0" kern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sSub>
                          <m:sSubPr>
                            <m:ctrlPr>
                              <a:rPr lang="en-US" sz="2000" b="1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kern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kern="0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2000" b="1" i="1" kern="0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sub>
                        </m:sSub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000" kern="0" dirty="0"/>
                  <a:t>)</a:t>
                </a:r>
              </a:p>
              <a:p>
                <a:r>
                  <a:rPr lang="en-US" sz="2000" kern="0" dirty="0"/>
                  <a:t>The scale factor </a:t>
                </a:r>
                <a14:m>
                  <m:oMath xmlns:m="http://schemas.openxmlformats.org/officeDocument/2006/math"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𝜶</m:t>
                    </m:r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𝒓</m:t>
                        </m:r>
                      </m:sup>
                    </m:sSup>
                  </m:oMath>
                </a14:m>
                <a:r>
                  <a:rPr lang="en-US" sz="2000" kern="0" dirty="0"/>
                  <a:t> is chosen to ensure that the scaled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kern="0" dirty="0"/>
                  <a:t> is less than or equal to largest positive value and larger than or equal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sSub>
                          <m:sSubPr>
                            <m:ctrlPr>
                              <a:rPr lang="en-US" sz="2000" b="1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kern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kern="0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2000" b="1" i="1" kern="0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sub>
                        </m:sSub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2000" kern="0" dirty="0"/>
              </a:p>
              <a:p>
                <a:r>
                  <a:rPr lang="en-US" sz="2000" kern="0" dirty="0"/>
                  <a:t>So, the scaling factor is chosen such that,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DAF29CEC-9302-4ED9-9A6B-1BE1B5590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4536" y="3224231"/>
                <a:ext cx="9296400" cy="1802302"/>
              </a:xfrm>
              <a:prstGeom prst="rect">
                <a:avLst/>
              </a:prstGeom>
              <a:blipFill>
                <a:blip r:embed="rId4"/>
                <a:stretch>
                  <a:fillRect l="-590" t="-1689" b="-7770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F51FC6F-E931-44C9-B77E-6897CC7D00E8}"/>
              </a:ext>
            </a:extLst>
          </p:cNvPr>
          <p:cNvSpPr txBox="1">
            <a:spLocks/>
          </p:cNvSpPr>
          <p:nvPr/>
        </p:nvSpPr>
        <p:spPr bwMode="auto">
          <a:xfrm>
            <a:off x="422988" y="5949411"/>
            <a:ext cx="8654627" cy="7794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This is the maximum power-of-two scaling which can be applied while avoiding an overflow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B6F907E-A831-4708-A373-56CAC73E3FBD}"/>
              </a:ext>
            </a:extLst>
          </p:cNvPr>
          <p:cNvGrpSpPr/>
          <p:nvPr/>
        </p:nvGrpSpPr>
        <p:grpSpPr>
          <a:xfrm>
            <a:off x="2582678" y="5197768"/>
            <a:ext cx="4640116" cy="593432"/>
            <a:chOff x="2582678" y="5257800"/>
            <a:chExt cx="4640116" cy="5934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C8B285BC-2FF4-48DD-ADB5-A6ED6F5AAF74}"/>
                    </a:ext>
                  </a:extLst>
                </p:cNvPr>
                <p:cNvSpPr txBox="1"/>
                <p:nvPr/>
              </p:nvSpPr>
              <p:spPr>
                <a:xfrm>
                  <a:off x="2582678" y="5359878"/>
                  <a:ext cx="4640116" cy="39196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(2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−1)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−1)≥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≥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−2)</m:t>
                            </m:r>
                          </m:sup>
                        </m:sSup>
                      </m:oMath>
                    </m:oMathPara>
                  </a14:m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C8B285BC-2FF4-48DD-ADB5-A6ED6F5AAF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82678" y="5359878"/>
                  <a:ext cx="4640116" cy="39196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2EAA1B7-39D9-458F-B0EF-886584A85F03}"/>
                </a:ext>
              </a:extLst>
            </p:cNvPr>
            <p:cNvSpPr/>
            <p:nvPr/>
          </p:nvSpPr>
          <p:spPr bwMode="auto">
            <a:xfrm>
              <a:off x="2582678" y="5257800"/>
              <a:ext cx="4588243" cy="59343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9633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7196</TotalTime>
  <Words>3011</Words>
  <Application>Microsoft Office PowerPoint</Application>
  <PresentationFormat>Custom</PresentationFormat>
  <Paragraphs>328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Courier New</vt:lpstr>
      <vt:lpstr>Times New Roman</vt:lpstr>
      <vt:lpstr>Office Theme</vt:lpstr>
      <vt:lpstr>Low-Complexity Scaling and Quantization for CSI Report</vt:lpstr>
      <vt:lpstr>Introduction</vt:lpstr>
      <vt:lpstr>Background</vt:lpstr>
      <vt:lpstr>Background (cont.)</vt:lpstr>
      <vt:lpstr>Background (cont.)</vt:lpstr>
      <vt:lpstr>Observations</vt:lpstr>
      <vt:lpstr>Lower Complexity Options</vt:lpstr>
      <vt:lpstr>Proposal</vt:lpstr>
      <vt:lpstr>Proposal</vt:lpstr>
      <vt:lpstr>Proposal (cont.)</vt:lpstr>
      <vt:lpstr>Communicating the Scale Factor in the CSI Report</vt:lpstr>
      <vt:lpstr>Illustration of Scaling and Quantizing Process</vt:lpstr>
      <vt:lpstr>Examples</vt:lpstr>
      <vt:lpstr>Example 1</vt:lpstr>
      <vt:lpstr>Example 2</vt:lpstr>
      <vt:lpstr>Quantization Effect</vt:lpstr>
      <vt:lpstr>Complexity Study</vt:lpstr>
      <vt:lpstr>Summary</vt:lpstr>
      <vt:lpstr>Straw Poll #1</vt:lpstr>
      <vt:lpstr>Straw Poll #2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529</cp:revision>
  <cp:lastPrinted>2017-11-22T00:49:17Z</cp:lastPrinted>
  <dcterms:created xsi:type="dcterms:W3CDTF">2014-10-30T17:06:39Z</dcterms:created>
  <dcterms:modified xsi:type="dcterms:W3CDTF">2021-10-18T19:53:11Z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