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6" r:id="rId5"/>
    <p:sldId id="529" r:id="rId6"/>
    <p:sldId id="507" r:id="rId7"/>
    <p:sldId id="508" r:id="rId8"/>
    <p:sldId id="509" r:id="rId9"/>
    <p:sldId id="510" r:id="rId10"/>
    <p:sldId id="530" r:id="rId11"/>
    <p:sldId id="516" r:id="rId12"/>
    <p:sldId id="511" r:id="rId13"/>
    <p:sldId id="520" r:id="rId14"/>
    <p:sldId id="522" r:id="rId15"/>
    <p:sldId id="528" r:id="rId16"/>
    <p:sldId id="523" r:id="rId17"/>
    <p:sldId id="524" r:id="rId18"/>
    <p:sldId id="525" r:id="rId19"/>
    <p:sldId id="514" r:id="rId20"/>
    <p:sldId id="515" r:id="rId21"/>
    <p:sldId id="526" r:id="rId22"/>
    <p:sldId id="527" r:id="rId23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EB4ECF-E6FB-43C6-B201-00C8703ED84C}" v="22" dt="2021-09-24T17:23:52.8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657" autoAdjust="0"/>
    <p:restoredTop sz="96240" autoAdjust="0"/>
  </p:normalViewPr>
  <p:slideViewPr>
    <p:cSldViewPr>
      <p:cViewPr varScale="1">
        <p:scale>
          <a:sx n="103" d="100"/>
          <a:sy n="103" d="100"/>
        </p:scale>
        <p:origin x="2442" y="108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38895232-9FFC-4CAD-808A-D673C864C1A5}" dt="2020-08-24T18:32:41.541" v="1" actId="20577"/>
          <ac:spMkLst>
            <pc:docMk/>
            <pc:sldMk cId="847141214" sldId="489"/>
            <ac:spMk id="3" creationId="{2FECA816-EEB6-4F6E-AF54-D0FEA8EB7482}"/>
          </ac:spMkLst>
        </pc:spChg>
      </pc:sldChg>
    </pc:docChg>
  </pc:docChgLst>
  <pc:docChgLst>
    <pc:chgData name="Steve Shellhammer" userId="0e71f22d-ee3e-49c0-82ff-dbc290af8082" providerId="ADAL" clId="{66EB4ECF-E6FB-43C6-B201-00C8703ED84C}"/>
    <pc:docChg chg="undo custSel modSld modMainMaster">
      <pc:chgData name="Steve Shellhammer" userId="0e71f22d-ee3e-49c0-82ff-dbc290af8082" providerId="ADAL" clId="{66EB4ECF-E6FB-43C6-B201-00C8703ED84C}" dt="2021-09-24T17:24:07.742" v="589" actId="14100"/>
      <pc:docMkLst>
        <pc:docMk/>
      </pc:docMkLst>
      <pc:sldChg chg="modSp mod">
        <pc:chgData name="Steve Shellhammer" userId="0e71f22d-ee3e-49c0-82ff-dbc290af8082" providerId="ADAL" clId="{66EB4ECF-E6FB-43C6-B201-00C8703ED84C}" dt="2021-09-24T16:52:52.282" v="55" actId="20577"/>
        <pc:sldMkLst>
          <pc:docMk/>
          <pc:sldMk cId="0" sldId="256"/>
        </pc:sldMkLst>
        <pc:spChg chg="mod">
          <ac:chgData name="Steve Shellhammer" userId="0e71f22d-ee3e-49c0-82ff-dbc290af8082" providerId="ADAL" clId="{66EB4ECF-E6FB-43C6-B201-00C8703ED84C}" dt="2021-09-24T16:52:52.282" v="5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66EB4ECF-E6FB-43C6-B201-00C8703ED84C}" dt="2021-09-22T20:20:12.951" v="51" actId="6549"/>
        <pc:sldMkLst>
          <pc:docMk/>
          <pc:sldMk cId="2530872900" sldId="510"/>
        </pc:sldMkLst>
        <pc:spChg chg="mod">
          <ac:chgData name="Steve Shellhammer" userId="0e71f22d-ee3e-49c0-82ff-dbc290af8082" providerId="ADAL" clId="{66EB4ECF-E6FB-43C6-B201-00C8703ED84C}" dt="2021-09-22T20:20:12.951" v="51" actId="6549"/>
          <ac:spMkLst>
            <pc:docMk/>
            <pc:sldMk cId="2530872900" sldId="510"/>
            <ac:spMk id="3" creationId="{77B240E7-9771-4A11-B605-BAFE9669292C}"/>
          </ac:spMkLst>
        </pc:spChg>
      </pc:sldChg>
      <pc:sldChg chg="modSp">
        <pc:chgData name="Steve Shellhammer" userId="0e71f22d-ee3e-49c0-82ff-dbc290af8082" providerId="ADAL" clId="{66EB4ECF-E6FB-43C6-B201-00C8703ED84C}" dt="2021-09-24T17:19:09.442" v="416" actId="20577"/>
        <pc:sldMkLst>
          <pc:docMk/>
          <pc:sldMk cId="4109633702" sldId="511"/>
        </pc:sldMkLst>
        <pc:spChg chg="mod">
          <ac:chgData name="Steve Shellhammer" userId="0e71f22d-ee3e-49c0-82ff-dbc290af8082" providerId="ADAL" clId="{66EB4ECF-E6FB-43C6-B201-00C8703ED84C}" dt="2021-09-24T17:19:09.442" v="416" actId="20577"/>
          <ac:spMkLst>
            <pc:docMk/>
            <pc:sldMk cId="4109633702" sldId="511"/>
            <ac:spMk id="8" creationId="{DAF29CEC-9302-4ED9-9A6B-1BE1B559061C}"/>
          </ac:spMkLst>
        </pc:spChg>
      </pc:sldChg>
      <pc:sldChg chg="modSp mod">
        <pc:chgData name="Steve Shellhammer" userId="0e71f22d-ee3e-49c0-82ff-dbc290af8082" providerId="ADAL" clId="{66EB4ECF-E6FB-43C6-B201-00C8703ED84C}" dt="2021-09-24T17:24:07.742" v="589" actId="14100"/>
        <pc:sldMkLst>
          <pc:docMk/>
          <pc:sldMk cId="1261565682" sldId="514"/>
        </pc:sldMkLst>
        <pc:spChg chg="mod">
          <ac:chgData name="Steve Shellhammer" userId="0e71f22d-ee3e-49c0-82ff-dbc290af8082" providerId="ADAL" clId="{66EB4ECF-E6FB-43C6-B201-00C8703ED84C}" dt="2021-09-24T17:24:07.742" v="589" actId="14100"/>
          <ac:spMkLst>
            <pc:docMk/>
            <pc:sldMk cId="1261565682" sldId="514"/>
            <ac:spMk id="3" creationId="{982715ED-DD49-4FEC-B6F7-2365FBE12DA6}"/>
          </ac:spMkLst>
        </pc:spChg>
      </pc:sldChg>
      <pc:sldChg chg="modSp mod">
        <pc:chgData name="Steve Shellhammer" userId="0e71f22d-ee3e-49c0-82ff-dbc290af8082" providerId="ADAL" clId="{66EB4ECF-E6FB-43C6-B201-00C8703ED84C}" dt="2021-09-24T17:17:49.408" v="408" actId="115"/>
        <pc:sldMkLst>
          <pc:docMk/>
          <pc:sldMk cId="4023721527" sldId="516"/>
        </pc:sldMkLst>
        <pc:spChg chg="mod">
          <ac:chgData name="Steve Shellhammer" userId="0e71f22d-ee3e-49c0-82ff-dbc290af8082" providerId="ADAL" clId="{66EB4ECF-E6FB-43C6-B201-00C8703ED84C}" dt="2021-09-24T17:17:49.408" v="408" actId="115"/>
          <ac:spMkLst>
            <pc:docMk/>
            <pc:sldMk cId="4023721527" sldId="516"/>
            <ac:spMk id="3" creationId="{B1259139-D612-4788-9835-14D9DC82B062}"/>
          </ac:spMkLst>
        </pc:spChg>
      </pc:sldChg>
      <pc:sldChg chg="modSp mod">
        <pc:chgData name="Steve Shellhammer" userId="0e71f22d-ee3e-49c0-82ff-dbc290af8082" providerId="ADAL" clId="{66EB4ECF-E6FB-43C6-B201-00C8703ED84C}" dt="2021-09-24T17:20:44.156" v="428" actId="14100"/>
        <pc:sldMkLst>
          <pc:docMk/>
          <pc:sldMk cId="3832592430" sldId="522"/>
        </pc:sldMkLst>
        <pc:spChg chg="mod">
          <ac:chgData name="Steve Shellhammer" userId="0e71f22d-ee3e-49c0-82ff-dbc290af8082" providerId="ADAL" clId="{66EB4ECF-E6FB-43C6-B201-00C8703ED84C}" dt="2021-09-24T17:20:44.156" v="428" actId="14100"/>
          <ac:spMkLst>
            <pc:docMk/>
            <pc:sldMk cId="3832592430" sldId="522"/>
            <ac:spMk id="3" creationId="{FF1A6A67-1B16-4157-9B29-59D09BB30E35}"/>
          </ac:spMkLst>
        </pc:spChg>
      </pc:sldChg>
      <pc:sldChg chg="modSp mod">
        <pc:chgData name="Steve Shellhammer" userId="0e71f22d-ee3e-49c0-82ff-dbc290af8082" providerId="ADAL" clId="{66EB4ECF-E6FB-43C6-B201-00C8703ED84C}" dt="2021-09-24T17:22:27.711" v="559" actId="404"/>
        <pc:sldMkLst>
          <pc:docMk/>
          <pc:sldMk cId="2782276938" sldId="523"/>
        </pc:sldMkLst>
        <pc:spChg chg="mod">
          <ac:chgData name="Steve Shellhammer" userId="0e71f22d-ee3e-49c0-82ff-dbc290af8082" providerId="ADAL" clId="{66EB4ECF-E6FB-43C6-B201-00C8703ED84C}" dt="2021-09-24T17:22:27.711" v="559" actId="404"/>
          <ac:spMkLst>
            <pc:docMk/>
            <pc:sldMk cId="2782276938" sldId="523"/>
            <ac:spMk id="3" creationId="{C8971BCF-3281-4BF5-9D79-BA4A025D42DB}"/>
          </ac:spMkLst>
        </pc:spChg>
      </pc:sldChg>
      <pc:sldChg chg="modSp mod">
        <pc:chgData name="Steve Shellhammer" userId="0e71f22d-ee3e-49c0-82ff-dbc290af8082" providerId="ADAL" clId="{66EB4ECF-E6FB-43C6-B201-00C8703ED84C}" dt="2021-09-24T17:17:08.822" v="404" actId="20577"/>
        <pc:sldMkLst>
          <pc:docMk/>
          <pc:sldMk cId="4022238910" sldId="530"/>
        </pc:sldMkLst>
        <pc:spChg chg="mod">
          <ac:chgData name="Steve Shellhammer" userId="0e71f22d-ee3e-49c0-82ff-dbc290af8082" providerId="ADAL" clId="{66EB4ECF-E6FB-43C6-B201-00C8703ED84C}" dt="2021-09-24T17:17:08.822" v="404" actId="20577"/>
          <ac:spMkLst>
            <pc:docMk/>
            <pc:sldMk cId="4022238910" sldId="530"/>
            <ac:spMk id="3" creationId="{039D9095-8DE7-4D34-8302-8D0F5FA4F70C}"/>
          </ac:spMkLst>
        </pc:spChg>
      </pc:sldChg>
      <pc:sldMasterChg chg="modSldLayout">
        <pc:chgData name="Steve Shellhammer" userId="0e71f22d-ee3e-49c0-82ff-dbc290af8082" providerId="ADAL" clId="{66EB4ECF-E6FB-43C6-B201-00C8703ED84C}" dt="2021-09-22T16:10:52.494" v="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66EB4ECF-E6FB-43C6-B201-00C8703ED84C}" dt="2021-09-22T16:10:52.494" v="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66EB4ECF-E6FB-43C6-B201-00C8703ED84C}" dt="2021-09-22T16:10:52.494" v="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FC49B6D1-531D-4D23-BAE4-B35DFCA18F42}"/>
    <pc:docChg chg="custSel addSld modSld sldOrd">
      <pc:chgData name="Steve Shellhammer" userId="0e71f22d-ee3e-49c0-82ff-dbc290af8082" providerId="ADAL" clId="{FC49B6D1-531D-4D23-BAE4-B35DFCA18F42}" dt="2020-09-09T19:04:48.053" v="1796" actId="20577"/>
      <pc:docMkLst>
        <pc:docMk/>
      </pc:docMkLst>
      <pc:sldChg chg="modSp mod">
        <pc:chgData name="Steve Shellhammer" userId="0e71f22d-ee3e-49c0-82ff-dbc290af8082" providerId="ADAL" clId="{FC49B6D1-531D-4D23-BAE4-B35DFCA18F42}" dt="2020-09-08T19:47:31.833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FC49B6D1-531D-4D23-BAE4-B35DFCA18F42}" dt="2020-09-08T19:47:31.833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C49B6D1-531D-4D23-BAE4-B35DFCA18F42}" dt="2020-09-08T19:56:58.713" v="91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FC49B6D1-531D-4D23-BAE4-B35DFCA18F42}" dt="2020-09-08T19:56:58.713" v="91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FC49B6D1-531D-4D23-BAE4-B35DFCA18F42}" dt="2020-09-09T18:57:13.266" v="1697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FC49B6D1-531D-4D23-BAE4-B35DFCA18F42}" dt="2020-09-09T18:55:23.411" v="1696" actId="20577"/>
          <ac:spMkLst>
            <pc:docMk/>
            <pc:sldMk cId="323650932" sldId="483"/>
            <ac:spMk id="2" creationId="{F2038184-57B0-496C-90EE-3FC0489E37DD}"/>
          </ac:spMkLst>
        </pc:spChg>
        <pc:spChg chg="mod">
          <ac:chgData name="Steve Shellhammer" userId="0e71f22d-ee3e-49c0-82ff-dbc290af8082" providerId="ADAL" clId="{FC49B6D1-531D-4D23-BAE4-B35DFCA18F42}" dt="2020-09-09T18:57:13.266" v="1697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FC49B6D1-531D-4D23-BAE4-B35DFCA18F42}" dt="2020-09-08T22:28:26.660" v="1044" actId="20577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FC49B6D1-531D-4D23-BAE4-B35DFCA18F42}" dt="2020-09-08T22:28:26.660" v="104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506027600" sldId="490"/>
        </pc:sldMkLst>
      </pc:sldChg>
      <pc:sldChg chg="delSp modSp new mod">
        <pc:chgData name="Steve Shellhammer" userId="0e71f22d-ee3e-49c0-82ff-dbc290af8082" providerId="ADAL" clId="{FC49B6D1-531D-4D23-BAE4-B35DFCA18F42}" dt="2020-09-08T19:49:24.169" v="113" actId="404"/>
        <pc:sldMkLst>
          <pc:docMk/>
          <pc:sldMk cId="313986917" sldId="491"/>
        </pc:sldMkLst>
        <pc:spChg chg="mod">
          <ac:chgData name="Steve Shellhammer" userId="0e71f22d-ee3e-49c0-82ff-dbc290af8082" providerId="ADAL" clId="{FC49B6D1-531D-4D23-BAE4-B35DFCA18F42}" dt="2020-09-08T19:49:24.169" v="113" actId="404"/>
          <ac:spMkLst>
            <pc:docMk/>
            <pc:sldMk cId="313986917" sldId="491"/>
            <ac:spMk id="2" creationId="{D7AD36B4-5E6E-4204-A200-FF4A3582E29F}"/>
          </ac:spMkLst>
        </pc:spChg>
        <pc:spChg chg="del">
          <ac:chgData name="Steve Shellhammer" userId="0e71f22d-ee3e-49c0-82ff-dbc290af8082" providerId="ADAL" clId="{FC49B6D1-531D-4D23-BAE4-B35DFCA18F42}" dt="2020-09-08T19:49:15.861" v="107" actId="478"/>
          <ac:spMkLst>
            <pc:docMk/>
            <pc:sldMk cId="313986917" sldId="491"/>
            <ac:spMk id="3" creationId="{BD090F05-3347-40A0-8CEA-8DDE6C187A43}"/>
          </ac:spMkLst>
        </pc:spChg>
      </pc:sldChg>
      <pc:sldChg chg="modSp new mod">
        <pc:chgData name="Steve Shellhammer" userId="0e71f22d-ee3e-49c0-82ff-dbc290af8082" providerId="ADAL" clId="{FC49B6D1-531D-4D23-BAE4-B35DFCA18F42}" dt="2020-09-08T20:01:57.300" v="989" actId="1076"/>
        <pc:sldMkLst>
          <pc:docMk/>
          <pc:sldMk cId="2263938305" sldId="492"/>
        </pc:sldMkLst>
        <pc:spChg chg="mod">
          <ac:chgData name="Steve Shellhammer" userId="0e71f22d-ee3e-49c0-82ff-dbc290af8082" providerId="ADAL" clId="{FC49B6D1-531D-4D23-BAE4-B35DFCA18F42}" dt="2020-09-08T19:56:16.509" v="890" actId="14100"/>
          <ac:spMkLst>
            <pc:docMk/>
            <pc:sldMk cId="2263938305" sldId="492"/>
            <ac:spMk id="2" creationId="{D040DFCF-B353-4D39-B28B-DD328507CEBA}"/>
          </ac:spMkLst>
        </pc:spChg>
        <pc:spChg chg="mod">
          <ac:chgData name="Steve Shellhammer" userId="0e71f22d-ee3e-49c0-82ff-dbc290af8082" providerId="ADAL" clId="{FC49B6D1-531D-4D23-BAE4-B35DFCA18F42}" dt="2020-09-08T20:01:57.300" v="989" actId="1076"/>
          <ac:spMkLst>
            <pc:docMk/>
            <pc:sldMk cId="2263938305" sldId="492"/>
            <ac:spMk id="3" creationId="{24DF8E25-6F62-4349-86E8-454BB5237C1F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4:48.053" v="1796" actId="20577"/>
        <pc:sldMkLst>
          <pc:docMk/>
          <pc:sldMk cId="3297841625" sldId="493"/>
        </pc:sldMkLst>
        <pc:spChg chg="mod">
          <ac:chgData name="Steve Shellhammer" userId="0e71f22d-ee3e-49c0-82ff-dbc290af8082" providerId="ADAL" clId="{FC49B6D1-531D-4D23-BAE4-B35DFCA18F42}" dt="2020-09-09T19:04:48.053" v="1796" actId="20577"/>
          <ac:spMkLst>
            <pc:docMk/>
            <pc:sldMk cId="3297841625" sldId="493"/>
            <ac:spMk id="2" creationId="{45018BB3-22A3-4490-AF3E-A9525A46F6C5}"/>
          </ac:spMkLst>
        </pc:spChg>
        <pc:spChg chg="mod">
          <ac:chgData name="Steve Shellhammer" userId="0e71f22d-ee3e-49c0-82ff-dbc290af8082" providerId="ADAL" clId="{FC49B6D1-531D-4D23-BAE4-B35DFCA18F42}" dt="2020-09-09T18:55:09.888" v="1693" actId="20577"/>
          <ac:spMkLst>
            <pc:docMk/>
            <pc:sldMk cId="3297841625" sldId="493"/>
            <ac:spMk id="3" creationId="{9672F7A1-1651-4BBA-AB39-D03EBE5E37A2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0:12.756" v="1794" actId="20577"/>
        <pc:sldMkLst>
          <pc:docMk/>
          <pc:sldMk cId="346948756" sldId="494"/>
        </pc:sldMkLst>
        <pc:spChg chg="mod">
          <ac:chgData name="Steve Shellhammer" userId="0e71f22d-ee3e-49c0-82ff-dbc290af8082" providerId="ADAL" clId="{FC49B6D1-531D-4D23-BAE4-B35DFCA18F42}" dt="2020-09-09T18:59:41.563" v="1779" actId="20577"/>
          <ac:spMkLst>
            <pc:docMk/>
            <pc:sldMk cId="346948756" sldId="494"/>
            <ac:spMk id="2" creationId="{EF1B32FA-F53F-472D-AF4D-29D7874EB198}"/>
          </ac:spMkLst>
        </pc:spChg>
        <pc:spChg chg="mod">
          <ac:chgData name="Steve Shellhammer" userId="0e71f22d-ee3e-49c0-82ff-dbc290af8082" providerId="ADAL" clId="{FC49B6D1-531D-4D23-BAE4-B35DFCA18F42}" dt="2020-09-09T19:00:12.756" v="1794" actId="20577"/>
          <ac:spMkLst>
            <pc:docMk/>
            <pc:sldMk cId="346948756" sldId="494"/>
            <ac:spMk id="3" creationId="{FFE4DCA8-2C23-4120-8CB0-D2B39B05032C}"/>
          </ac:spMkLst>
        </pc:spChg>
      </pc:sldChg>
    </pc:docChg>
  </pc:docChgLst>
  <pc:docChgLst>
    <pc:chgData name="Steve Shellhammer" userId="0e71f22d-ee3e-49c0-82ff-dbc290af8082" providerId="ADAL" clId="{47576FD6-D527-4F2D-A904-5B5DD26AF6F4}"/>
    <pc:docChg chg="custSel addSld modSld">
      <pc:chgData name="Steve Shellhammer" userId="0e71f22d-ee3e-49c0-82ff-dbc290af8082" providerId="ADAL" clId="{47576FD6-D527-4F2D-A904-5B5DD26AF6F4}" dt="2021-06-28T18:29:03.366" v="58" actId="14100"/>
      <pc:docMkLst>
        <pc:docMk/>
      </pc:docMkLst>
      <pc:sldChg chg="addSp delSp modSp new mod">
        <pc:chgData name="Steve Shellhammer" userId="0e71f22d-ee3e-49c0-82ff-dbc290af8082" providerId="ADAL" clId="{47576FD6-D527-4F2D-A904-5B5DD26AF6F4}" dt="2021-06-28T18:29:03.366" v="58" actId="14100"/>
        <pc:sldMkLst>
          <pc:docMk/>
          <pc:sldMk cId="891740046" sldId="528"/>
        </pc:sldMkLst>
        <pc:spChg chg="mod">
          <ac:chgData name="Steve Shellhammer" userId="0e71f22d-ee3e-49c0-82ff-dbc290af8082" providerId="ADAL" clId="{47576FD6-D527-4F2D-A904-5B5DD26AF6F4}" dt="2021-06-28T18:29:03.366" v="58" actId="14100"/>
          <ac:spMkLst>
            <pc:docMk/>
            <pc:sldMk cId="891740046" sldId="528"/>
            <ac:spMk id="2" creationId="{5876CAA7-92AA-4F84-8B86-E674F0C3C98C}"/>
          </ac:spMkLst>
        </pc:spChg>
        <pc:spChg chg="del">
          <ac:chgData name="Steve Shellhammer" userId="0e71f22d-ee3e-49c0-82ff-dbc290af8082" providerId="ADAL" clId="{47576FD6-D527-4F2D-A904-5B5DD26AF6F4}" dt="2021-06-28T18:28:01.962" v="49" actId="478"/>
          <ac:spMkLst>
            <pc:docMk/>
            <pc:sldMk cId="891740046" sldId="528"/>
            <ac:spMk id="3" creationId="{5E749AF7-D0A9-4752-89A5-882FB80CF5F4}"/>
          </ac:spMkLst>
        </pc:spChg>
        <pc:picChg chg="add mod">
          <ac:chgData name="Steve Shellhammer" userId="0e71f22d-ee3e-49c0-82ff-dbc290af8082" providerId="ADAL" clId="{47576FD6-D527-4F2D-A904-5B5DD26AF6F4}" dt="2021-06-28T18:28:53.580" v="57" actId="1076"/>
          <ac:picMkLst>
            <pc:docMk/>
            <pc:sldMk cId="891740046" sldId="528"/>
            <ac:picMk id="8" creationId="{6157FD85-F0DA-450D-BDC6-4389732E1FA3}"/>
          </ac:picMkLst>
        </pc:picChg>
      </pc:sld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modSp mod">
        <pc:chgData name="Steve Shellhammer" userId="0e71f22d-ee3e-49c0-82ff-dbc290af8082" providerId="ADAL" clId="{CA656BCD-9632-4D46-9ADA-CAB38A6ADBAB}" dt="2020-08-23T00:18:19.212" v="1026" actId="14100"/>
        <pc:sldMkLst>
          <pc:docMk/>
          <pc:sldMk cId="0" sldId="256"/>
        </pc:sldMkLst>
        <pc:spChg chg="mod">
          <ac:chgData name="Steve Shellhammer" userId="0e71f22d-ee3e-49c0-82ff-dbc290af8082" providerId="ADAL" clId="{CA656BCD-9632-4D46-9ADA-CAB38A6ADBAB}" dt="2020-08-23T00:18:19.212" v="1026" actId="14100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CA656BCD-9632-4D46-9ADA-CAB38A6ADBAB}" dt="2020-08-23T00:15:42.286" v="887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  <pc:spChg chg="mod">
          <ac:chgData name="Steve Shellhammer" userId="0e71f22d-ee3e-49c0-82ff-dbc290af8082" providerId="ADAL" clId="{CA656BCD-9632-4D46-9ADA-CAB38A6ADBAB}" dt="2020-08-23T17:21:27.401" v="2842" actId="14100"/>
          <ac:spMkLst>
            <pc:docMk/>
            <pc:sldMk cId="1632125" sldId="479"/>
            <ac:spMk id="2" creationId="{2C020233-FE15-4BD2-9B7F-7589D99A575D}"/>
          </ac:spMkLst>
        </pc:spChg>
        <pc:spChg chg="mod">
          <ac:chgData name="Steve Shellhammer" userId="0e71f22d-ee3e-49c0-82ff-dbc290af8082" providerId="ADAL" clId="{CA656BCD-9632-4D46-9ADA-CAB38A6ADBAB}" dt="2020-08-23T17:21:16.526" v="2841" actId="255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CA656BCD-9632-4D46-9ADA-CAB38A6ADBAB}" dt="2020-08-24T17:33:47.219" v="309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  <pc:spChg chg="mod">
          <ac:chgData name="Steve Shellhammer" userId="0e71f22d-ee3e-49c0-82ff-dbc290af8082" providerId="ADAL" clId="{CA656BCD-9632-4D46-9ADA-CAB38A6ADBAB}" dt="2020-08-23T17:14:03.379" v="2649" actId="20577"/>
          <ac:spMkLst>
            <pc:docMk/>
            <pc:sldMk cId="4238986428" sldId="481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  <pc:spChg chg="mod">
          <ac:chgData name="Steve Shellhammer" userId="0e71f22d-ee3e-49c0-82ff-dbc290af8082" providerId="ADAL" clId="{CA656BCD-9632-4D46-9ADA-CAB38A6ADBAB}" dt="2020-08-23T00:30:24.442" v="1669" actId="14100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8:52.123" v="2764" actId="1076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CA656BCD-9632-4D46-9ADA-CAB38A6ADBAB}" dt="2020-08-24T17:33:58.603" v="3099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  <pc:spChg chg="mod">
          <ac:chgData name="Steve Shellhammer" userId="0e71f22d-ee3e-49c0-82ff-dbc290af8082" providerId="ADAL" clId="{CA656BCD-9632-4D46-9ADA-CAB38A6ADBAB}" dt="2020-08-23T17:14:46.724" v="2650" actId="20577"/>
          <ac:spMkLst>
            <pc:docMk/>
            <pc:sldMk cId="1165083760" sldId="484"/>
            <ac:spMk id="3" creationId="{85E764BB-08F0-4F5B-87CC-541A3CA35AB1}"/>
          </ac:spMkLst>
        </pc:spChg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  <pc:spChg chg="mod">
          <ac:chgData name="Steve Shellhammer" userId="0e71f22d-ee3e-49c0-82ff-dbc290af8082" providerId="ADAL" clId="{CA656BCD-9632-4D46-9ADA-CAB38A6ADBAB}" dt="2020-08-24T17:36:19.403" v="3308" actId="20577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4T17:36:27.181" v="3309" actId="14100"/>
          <ac:spMkLst>
            <pc:docMk/>
            <pc:sldMk cId="1334691016" sldId="485"/>
            <ac:spMk id="3" creationId="{85E764BB-08F0-4F5B-87CC-541A3CA35AB1}"/>
          </ac:spMkLst>
        </pc:spChg>
        <pc:picChg chg="del mod">
          <ac:chgData name="Steve Shellhammer" userId="0e71f22d-ee3e-49c0-82ff-dbc290af8082" providerId="ADAL" clId="{CA656BCD-9632-4D46-9ADA-CAB38A6ADBAB}" dt="2020-08-24T17:35:10.560" v="3131" actId="478"/>
          <ac:picMkLst>
            <pc:docMk/>
            <pc:sldMk cId="1334691016" sldId="485"/>
            <ac:picMk id="9" creationId="{9DD57DE5-AF6C-40B1-A155-AB448FE707D0}"/>
          </ac:picMkLst>
        </pc:picChg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  <pc:spChg chg="mod">
          <ac:chgData name="Steve Shellhammer" userId="0e71f22d-ee3e-49c0-82ff-dbc290af8082" providerId="ADAL" clId="{CA656BCD-9632-4D46-9ADA-CAB38A6ADBAB}" dt="2020-08-23T00:22:13.925" v="1140" actId="14100"/>
          <ac:spMkLst>
            <pc:docMk/>
            <pc:sldMk cId="2415202813" sldId="486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5:29.758" v="2653" actId="5793"/>
          <ac:spMkLst>
            <pc:docMk/>
            <pc:sldMk cId="2415202813" sldId="486"/>
            <ac:spMk id="3" creationId="{85E764BB-08F0-4F5B-87CC-541A3CA35AB1}"/>
          </ac:spMkLst>
        </pc:spChg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  <pc:spChg chg="mod">
          <ac:chgData name="Steve Shellhammer" userId="0e71f22d-ee3e-49c0-82ff-dbc290af8082" providerId="ADAL" clId="{CA656BCD-9632-4D46-9ADA-CAB38A6ADBAB}" dt="2020-08-23T00:23:30.580" v="1173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CA656BCD-9632-4D46-9ADA-CAB38A6ADBAB}" dt="2020-08-23T17:16:34.767" v="2669" actId="404"/>
          <ac:spMkLst>
            <pc:docMk/>
            <pc:sldMk cId="675243109" sldId="487"/>
            <ac:spMk id="3" creationId="{F7F3A0E5-FAAC-4B6F-9E0C-21E97D74B750}"/>
          </ac:spMkLst>
        </pc:spChg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  <pc:spChg chg="mod">
          <ac:chgData name="Steve Shellhammer" userId="0e71f22d-ee3e-49c0-82ff-dbc290af8082" providerId="ADAL" clId="{CA656BCD-9632-4D46-9ADA-CAB38A6ADBAB}" dt="2020-08-23T00:33:38.002" v="1900" actId="313"/>
          <ac:spMkLst>
            <pc:docMk/>
            <pc:sldMk cId="3208908905" sldId="488"/>
            <ac:spMk id="2" creationId="{1745118A-C841-436F-9D07-60380C878B95}"/>
          </ac:spMkLst>
        </pc:spChg>
        <pc:spChg chg="del">
          <ac:chgData name="Steve Shellhammer" userId="0e71f22d-ee3e-49c0-82ff-dbc290af8082" providerId="ADAL" clId="{CA656BCD-9632-4D46-9ADA-CAB38A6ADBAB}" dt="2020-08-23T00:33:18.211" v="1897" actId="3680"/>
          <ac:spMkLst>
            <pc:docMk/>
            <pc:sldMk cId="3208908905" sldId="488"/>
            <ac:spMk id="3" creationId="{260D66F0-47B9-4151-8646-0999C7EC2E4C}"/>
          </ac:spMkLst>
        </pc:spChg>
        <pc:graphicFrameChg chg="add mod ord modGraphic">
          <ac:chgData name="Steve Shellhammer" userId="0e71f22d-ee3e-49c0-82ff-dbc290af8082" providerId="ADAL" clId="{CA656BCD-9632-4D46-9ADA-CAB38A6ADBAB}" dt="2020-08-23T17:20:16.556" v="280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CA656BCD-9632-4D46-9ADA-CAB38A6ADBAB}" dt="2020-08-23T00:34:08.266" v="1957" actId="20577"/>
          <ac:spMkLst>
            <pc:docMk/>
            <pc:sldMk cId="847141214" sldId="489"/>
            <ac:spMk id="2" creationId="{D475D428-45AF-41CA-9480-9EDF278A57BE}"/>
          </ac:spMkLst>
        </pc:spChg>
        <pc:spChg chg="mod">
          <ac:chgData name="Steve Shellhammer" userId="0e71f22d-ee3e-49c0-82ff-dbc290af8082" providerId="ADAL" clId="{CA656BCD-9632-4D46-9ADA-CAB38A6ADBAB}" dt="2020-08-23T00:36:06.962" v="233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5F0A67CB-CEDB-45B7-8A9A-ED3672DC8F3B}"/>
    <pc:docChg chg="modSld">
      <pc:chgData name="Steve Shellhammer" userId="0e71f22d-ee3e-49c0-82ff-dbc290af8082" providerId="ADAL" clId="{5F0A67CB-CEDB-45B7-8A9A-ED3672DC8F3B}" dt="2021-07-02T22:24:51.268" v="43" actId="1076"/>
      <pc:docMkLst>
        <pc:docMk/>
      </pc:docMkLst>
      <pc:sldChg chg="modSp mod">
        <pc:chgData name="Steve Shellhammer" userId="0e71f22d-ee3e-49c0-82ff-dbc290af8082" providerId="ADAL" clId="{5F0A67CB-CEDB-45B7-8A9A-ED3672DC8F3B}" dt="2021-07-02T22:19:34.021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5F0A67CB-CEDB-45B7-8A9A-ED3672DC8F3B}" dt="2021-07-02T22:19:34.021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5F0A67CB-CEDB-45B7-8A9A-ED3672DC8F3B}" dt="2021-07-02T22:24:51.268" v="43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5F0A67CB-CEDB-45B7-8A9A-ED3672DC8F3B}" dt="2021-07-02T22:24:51.268" v="43" actId="1076"/>
          <ac:spMkLst>
            <pc:docMk/>
            <pc:sldMk cId="4109633702" sldId="511"/>
            <ac:spMk id="11" creationId="{C8B285BC-2FF4-48DD-ADB5-A6ED6F5AAF74}"/>
          </ac:spMkLst>
        </pc:spChg>
      </pc:sldChg>
    </pc:docChg>
  </pc:docChgLst>
  <pc:docChgLst>
    <pc:chgData name="Steve Shellhammer" userId="0e71f22d-ee3e-49c0-82ff-dbc290af8082" providerId="ADAL" clId="{7FD98EB4-0735-4A71-B6D4-8697D04C3E05}"/>
    <pc:docChg chg="undo custSel addSld delSld modSld">
      <pc:chgData name="Steve Shellhammer" userId="0e71f22d-ee3e-49c0-82ff-dbc290af8082" providerId="ADAL" clId="{7FD98EB4-0735-4A71-B6D4-8697D04C3E05}" dt="2021-06-22T23:08:55.401" v="4693" actId="20577"/>
      <pc:docMkLst>
        <pc:docMk/>
      </pc:docMkLst>
      <pc:sldChg chg="modSp mod">
        <pc:chgData name="Steve Shellhammer" userId="0e71f22d-ee3e-49c0-82ff-dbc290af8082" providerId="ADAL" clId="{7FD98EB4-0735-4A71-B6D4-8697D04C3E05}" dt="2021-06-21T20:14:09.633" v="77"/>
        <pc:sldMkLst>
          <pc:docMk/>
          <pc:sldMk cId="0" sldId="256"/>
        </pc:sldMkLst>
        <pc:spChg chg="mod">
          <ac:chgData name="Steve Shellhammer" userId="0e71f22d-ee3e-49c0-82ff-dbc290af8082" providerId="ADAL" clId="{7FD98EB4-0735-4A71-B6D4-8697D04C3E05}" dt="2021-06-21T20:11:35.542" v="54" actId="404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D98EB4-0735-4A71-B6D4-8697D04C3E05}" dt="2021-06-21T20:11:46.522" v="5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D98EB4-0735-4A71-B6D4-8697D04C3E05}" dt="2021-06-21T20:14:09.633" v="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892577509" sldId="49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472924119" sldId="496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2963953603" sldId="497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700908960" sldId="498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33785664" sldId="499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4037900903" sldId="500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514910755" sldId="501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594223674" sldId="502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104585391" sldId="503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668802648" sldId="504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824480865" sldId="50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929891046" sldId="506"/>
        </pc:sldMkLst>
      </pc:sldChg>
      <pc:sldChg chg="addSp modSp new mod">
        <pc:chgData name="Steve Shellhammer" userId="0e71f22d-ee3e-49c0-82ff-dbc290af8082" providerId="ADAL" clId="{7FD98EB4-0735-4A71-B6D4-8697D04C3E05}" dt="2021-06-21T20:35:37.542" v="681" actId="6549"/>
        <pc:sldMkLst>
          <pc:docMk/>
          <pc:sldMk cId="2539548716" sldId="507"/>
        </pc:sldMkLst>
        <pc:spChg chg="mod">
          <ac:chgData name="Steve Shellhammer" userId="0e71f22d-ee3e-49c0-82ff-dbc290af8082" providerId="ADAL" clId="{7FD98EB4-0735-4A71-B6D4-8697D04C3E05}" dt="2021-06-21T20:17:11.551" v="96" actId="14100"/>
          <ac:spMkLst>
            <pc:docMk/>
            <pc:sldMk cId="2539548716" sldId="507"/>
            <ac:spMk id="2" creationId="{215A241D-7FC9-4CDC-87DF-41815B1AF81C}"/>
          </ac:spMkLst>
        </pc:spChg>
        <pc:spChg chg="mod">
          <ac:chgData name="Steve Shellhammer" userId="0e71f22d-ee3e-49c0-82ff-dbc290af8082" providerId="ADAL" clId="{7FD98EB4-0735-4A71-B6D4-8697D04C3E05}" dt="2021-06-21T20:35:37.542" v="681" actId="6549"/>
          <ac:spMkLst>
            <pc:docMk/>
            <pc:sldMk cId="2539548716" sldId="507"/>
            <ac:spMk id="3" creationId="{EA047805-A180-4C08-BD26-4E2C237DE358}"/>
          </ac:spMkLst>
        </pc:spChg>
        <pc:spChg chg="add mod">
          <ac:chgData name="Steve Shellhammer" userId="0e71f22d-ee3e-49c0-82ff-dbc290af8082" providerId="ADAL" clId="{7FD98EB4-0735-4A71-B6D4-8697D04C3E05}" dt="2021-06-21T20:19:38.691" v="228" actId="1076"/>
          <ac:spMkLst>
            <pc:docMk/>
            <pc:sldMk cId="2539548716" sldId="507"/>
            <ac:spMk id="8" creationId="{AFE48272-1472-4795-8BCF-858992E7899D}"/>
          </ac:spMkLst>
        </pc:spChg>
        <pc:graphicFrameChg chg="add mod modGraphic">
          <ac:chgData name="Steve Shellhammer" userId="0e71f22d-ee3e-49c0-82ff-dbc290af8082" providerId="ADAL" clId="{7FD98EB4-0735-4A71-B6D4-8697D04C3E05}" dt="2021-06-21T20:19:34.546" v="227" actId="1036"/>
          <ac:graphicFrameMkLst>
            <pc:docMk/>
            <pc:sldMk cId="2539548716" sldId="507"/>
            <ac:graphicFrameMk id="7" creationId="{39AB0C3C-42B4-402D-AF89-196D231FA1C8}"/>
          </ac:graphicFrameMkLst>
        </pc:graphicFrameChg>
      </pc:sldChg>
      <pc:sldChg chg="addSp delSp modSp new mod">
        <pc:chgData name="Steve Shellhammer" userId="0e71f22d-ee3e-49c0-82ff-dbc290af8082" providerId="ADAL" clId="{7FD98EB4-0735-4A71-B6D4-8697D04C3E05}" dt="2021-06-21T22:05:21.526" v="1123" actId="20577"/>
        <pc:sldMkLst>
          <pc:docMk/>
          <pc:sldMk cId="1348969420" sldId="508"/>
        </pc:sldMkLst>
        <pc:spChg chg="mod">
          <ac:chgData name="Steve Shellhammer" userId="0e71f22d-ee3e-49c0-82ff-dbc290af8082" providerId="ADAL" clId="{7FD98EB4-0735-4A71-B6D4-8697D04C3E05}" dt="2021-06-21T20:24:01.108" v="262" actId="14100"/>
          <ac:spMkLst>
            <pc:docMk/>
            <pc:sldMk cId="1348969420" sldId="508"/>
            <ac:spMk id="2" creationId="{267F8BE1-91B4-4E4D-ACFE-9AB69559C616}"/>
          </ac:spMkLst>
        </pc:spChg>
        <pc:spChg chg="mod">
          <ac:chgData name="Steve Shellhammer" userId="0e71f22d-ee3e-49c0-82ff-dbc290af8082" providerId="ADAL" clId="{7FD98EB4-0735-4A71-B6D4-8697D04C3E05}" dt="2021-06-21T20:24:48.621" v="272" actId="1076"/>
          <ac:spMkLst>
            <pc:docMk/>
            <pc:sldMk cId="1348969420" sldId="508"/>
            <ac:spMk id="3" creationId="{AF2189DB-921C-4EB6-8E28-F4B1366B5054}"/>
          </ac:spMkLst>
        </pc:spChg>
        <pc:spChg chg="add mod">
          <ac:chgData name="Steve Shellhammer" userId="0e71f22d-ee3e-49c0-82ff-dbc290af8082" providerId="ADAL" clId="{7FD98EB4-0735-4A71-B6D4-8697D04C3E05}" dt="2021-06-21T22:05:21.526" v="1123" actId="20577"/>
          <ac:spMkLst>
            <pc:docMk/>
            <pc:sldMk cId="1348969420" sldId="508"/>
            <ac:spMk id="8" creationId="{7094B0A0-63B3-4B0D-830B-6D1D4CA17560}"/>
          </ac:spMkLst>
        </pc:spChg>
        <pc:picChg chg="add del mod">
          <ac:chgData name="Steve Shellhammer" userId="0e71f22d-ee3e-49c0-82ff-dbc290af8082" providerId="ADAL" clId="{7FD98EB4-0735-4A71-B6D4-8697D04C3E05}" dt="2021-06-21T20:29:12.847" v="323" actId="478"/>
          <ac:picMkLst>
            <pc:docMk/>
            <pc:sldMk cId="1348969420" sldId="508"/>
            <ac:picMk id="7" creationId="{FF9D11EE-BD40-4DB9-BFDC-F95C4D9F107C}"/>
          </ac:picMkLst>
        </pc:picChg>
        <pc:picChg chg="add mod">
          <ac:chgData name="Steve Shellhammer" userId="0e71f22d-ee3e-49c0-82ff-dbc290af8082" providerId="ADAL" clId="{7FD98EB4-0735-4A71-B6D4-8697D04C3E05}" dt="2021-06-21T20:26:54.976" v="296" actId="1076"/>
          <ac:picMkLst>
            <pc:docMk/>
            <pc:sldMk cId="1348969420" sldId="508"/>
            <ac:picMk id="9" creationId="{B917BD7A-A376-4AAF-A9CB-123DA2EB57BB}"/>
          </ac:picMkLst>
        </pc:picChg>
        <pc:picChg chg="add mod">
          <ac:chgData name="Steve Shellhammer" userId="0e71f22d-ee3e-49c0-82ff-dbc290af8082" providerId="ADAL" clId="{7FD98EB4-0735-4A71-B6D4-8697D04C3E05}" dt="2021-06-21T20:29:30.734" v="325" actId="1076"/>
          <ac:picMkLst>
            <pc:docMk/>
            <pc:sldMk cId="1348969420" sldId="508"/>
            <ac:picMk id="11" creationId="{150C02AE-0E80-47D2-9EEA-A11200C4AD01}"/>
          </ac:picMkLst>
        </pc:picChg>
      </pc:sldChg>
      <pc:sldChg chg="modSp new del mod">
        <pc:chgData name="Steve Shellhammer" userId="0e71f22d-ee3e-49c0-82ff-dbc290af8082" providerId="ADAL" clId="{7FD98EB4-0735-4A71-B6D4-8697D04C3E05}" dt="2021-06-21T20:19:45.973" v="229" actId="47"/>
        <pc:sldMkLst>
          <pc:docMk/>
          <pc:sldMk cId="2478688492" sldId="508"/>
        </pc:sldMkLst>
        <pc:spChg chg="mod">
          <ac:chgData name="Steve Shellhammer" userId="0e71f22d-ee3e-49c0-82ff-dbc290af8082" providerId="ADAL" clId="{7FD98EB4-0735-4A71-B6D4-8697D04C3E05}" dt="2021-06-21T20:18:58.671" v="205" actId="14100"/>
          <ac:spMkLst>
            <pc:docMk/>
            <pc:sldMk cId="2478688492" sldId="508"/>
            <ac:spMk id="3" creationId="{DB6ED07E-51AD-4E29-BBB7-211EC274EB1A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0:29:03.395" v="322" actId="1076"/>
        <pc:sldMkLst>
          <pc:docMk/>
          <pc:sldMk cId="696669391" sldId="509"/>
        </pc:sldMkLst>
        <pc:spChg chg="mod">
          <ac:chgData name="Steve Shellhammer" userId="0e71f22d-ee3e-49c0-82ff-dbc290af8082" providerId="ADAL" clId="{7FD98EB4-0735-4A71-B6D4-8697D04C3E05}" dt="2021-06-21T20:27:13.708" v="299" actId="14100"/>
          <ac:spMkLst>
            <pc:docMk/>
            <pc:sldMk cId="696669391" sldId="509"/>
            <ac:spMk id="2" creationId="{B3CED5C1-F80B-466C-BBDA-DCB94499050D}"/>
          </ac:spMkLst>
        </pc:spChg>
        <pc:spChg chg="mod">
          <ac:chgData name="Steve Shellhammer" userId="0e71f22d-ee3e-49c0-82ff-dbc290af8082" providerId="ADAL" clId="{7FD98EB4-0735-4A71-B6D4-8697D04C3E05}" dt="2021-06-21T20:28:01.812" v="313" actId="1076"/>
          <ac:spMkLst>
            <pc:docMk/>
            <pc:sldMk cId="696669391" sldId="509"/>
            <ac:spMk id="3" creationId="{63E5000B-22BC-4F9A-8569-83E48E749D3C}"/>
          </ac:spMkLst>
        </pc:spChg>
        <pc:spChg chg="add mod">
          <ac:chgData name="Steve Shellhammer" userId="0e71f22d-ee3e-49c0-82ff-dbc290af8082" providerId="ADAL" clId="{7FD98EB4-0735-4A71-B6D4-8697D04C3E05}" dt="2021-06-21T20:28:45.039" v="320" actId="1076"/>
          <ac:spMkLst>
            <pc:docMk/>
            <pc:sldMk cId="696669391" sldId="509"/>
            <ac:spMk id="8" creationId="{65FDAF3B-7722-49C3-BDE2-D3012C81B39F}"/>
          </ac:spMkLst>
        </pc:spChg>
        <pc:picChg chg="add mod">
          <ac:chgData name="Steve Shellhammer" userId="0e71f22d-ee3e-49c0-82ff-dbc290af8082" providerId="ADAL" clId="{7FD98EB4-0735-4A71-B6D4-8697D04C3E05}" dt="2021-06-21T20:28:04.067" v="314" actId="1076"/>
          <ac:picMkLst>
            <pc:docMk/>
            <pc:sldMk cId="696669391" sldId="509"/>
            <ac:picMk id="7" creationId="{74CBF2A6-C6BE-4625-B7AF-BA987F1DC3BD}"/>
          </ac:picMkLst>
        </pc:picChg>
        <pc:picChg chg="add mod">
          <ac:chgData name="Steve Shellhammer" userId="0e71f22d-ee3e-49c0-82ff-dbc290af8082" providerId="ADAL" clId="{7FD98EB4-0735-4A71-B6D4-8697D04C3E05}" dt="2021-06-21T20:29:03.395" v="322" actId="1076"/>
          <ac:picMkLst>
            <pc:docMk/>
            <pc:sldMk cId="696669391" sldId="509"/>
            <ac:picMk id="9" creationId="{9A2979BC-DE61-4C3C-A799-2A89C2B0BF71}"/>
          </ac:picMkLst>
        </pc:picChg>
      </pc:sldChg>
      <pc:sldChg chg="modSp new mod">
        <pc:chgData name="Steve Shellhammer" userId="0e71f22d-ee3e-49c0-82ff-dbc290af8082" providerId="ADAL" clId="{7FD98EB4-0735-4A71-B6D4-8697D04C3E05}" dt="2021-06-21T22:08:05.287" v="1346" actId="1076"/>
        <pc:sldMkLst>
          <pc:docMk/>
          <pc:sldMk cId="2530872900" sldId="510"/>
        </pc:sldMkLst>
        <pc:spChg chg="mod">
          <ac:chgData name="Steve Shellhammer" userId="0e71f22d-ee3e-49c0-82ff-dbc290af8082" providerId="ADAL" clId="{7FD98EB4-0735-4A71-B6D4-8697D04C3E05}" dt="2021-06-21T22:08:02.427" v="1345" actId="1076"/>
          <ac:spMkLst>
            <pc:docMk/>
            <pc:sldMk cId="2530872900" sldId="510"/>
            <ac:spMk id="2" creationId="{61842C6D-AB3A-4A60-98CA-174CC57FAC40}"/>
          </ac:spMkLst>
        </pc:spChg>
        <pc:spChg chg="mod">
          <ac:chgData name="Steve Shellhammer" userId="0e71f22d-ee3e-49c0-82ff-dbc290af8082" providerId="ADAL" clId="{7FD98EB4-0735-4A71-B6D4-8697D04C3E05}" dt="2021-06-21T22:08:05.287" v="1346" actId="1076"/>
          <ac:spMkLst>
            <pc:docMk/>
            <pc:sldMk cId="2530872900" sldId="510"/>
            <ac:spMk id="3" creationId="{77B240E7-9771-4A11-B605-BAFE9669292C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2:23:41.254" v="2636" actId="20577"/>
        <pc:sldMkLst>
          <pc:docMk/>
          <pc:sldMk cId="4109633702" sldId="511"/>
        </pc:sldMkLst>
        <pc:spChg chg="mod">
          <ac:chgData name="Steve Shellhammer" userId="0e71f22d-ee3e-49c0-82ff-dbc290af8082" providerId="ADAL" clId="{7FD98EB4-0735-4A71-B6D4-8697D04C3E05}" dt="2021-06-21T22:13:12.399" v="1973" actId="1076"/>
          <ac:spMkLst>
            <pc:docMk/>
            <pc:sldMk cId="4109633702" sldId="511"/>
            <ac:spMk id="2" creationId="{75775BC8-A4BE-4737-964E-AD05452727B5}"/>
          </ac:spMkLst>
        </pc:spChg>
        <pc:spChg chg="mod">
          <ac:chgData name="Steve Shellhammer" userId="0e71f22d-ee3e-49c0-82ff-dbc290af8082" providerId="ADAL" clId="{7FD98EB4-0735-4A71-B6D4-8697D04C3E05}" dt="2021-06-21T22:23:25.708" v="2630"/>
          <ac:spMkLst>
            <pc:docMk/>
            <pc:sldMk cId="4109633702" sldId="511"/>
            <ac:spMk id="3" creationId="{FCD6B3E8-82F6-4CC8-9E4A-FCB4FCD3282E}"/>
          </ac:spMkLst>
        </pc:spChg>
        <pc:spChg chg="add mod">
          <ac:chgData name="Steve Shellhammer" userId="0e71f22d-ee3e-49c0-82ff-dbc290af8082" providerId="ADAL" clId="{7FD98EB4-0735-4A71-B6D4-8697D04C3E05}" dt="2021-06-21T22:23:41.254" v="2636" actId="20577"/>
          <ac:spMkLst>
            <pc:docMk/>
            <pc:sldMk cId="4109633702" sldId="511"/>
            <ac:spMk id="8" creationId="{DAF29CEC-9302-4ED9-9A6B-1BE1B559061C}"/>
          </ac:spMkLst>
        </pc:spChg>
        <pc:spChg chg="add mod">
          <ac:chgData name="Steve Shellhammer" userId="0e71f22d-ee3e-49c0-82ff-dbc290af8082" providerId="ADAL" clId="{7FD98EB4-0735-4A71-B6D4-8697D04C3E05}" dt="2021-06-21T22:17:41.762" v="2149" actId="1076"/>
          <ac:spMkLst>
            <pc:docMk/>
            <pc:sldMk cId="4109633702" sldId="511"/>
            <ac:spMk id="9" creationId="{7AA0220D-7F06-4E33-B78E-B4C0AF5E87FB}"/>
          </ac:spMkLst>
        </pc:spChg>
        <pc:spChg chg="add mod">
          <ac:chgData name="Steve Shellhammer" userId="0e71f22d-ee3e-49c0-82ff-dbc290af8082" providerId="ADAL" clId="{7FD98EB4-0735-4A71-B6D4-8697D04C3E05}" dt="2021-06-21T22:22:04.513" v="2627" actId="1076"/>
          <ac:spMkLst>
            <pc:docMk/>
            <pc:sldMk cId="4109633702" sldId="511"/>
            <ac:spMk id="10" creationId="{F28E3058-8DA3-41D1-8EC2-198F83470B7F}"/>
          </ac:spMkLst>
        </pc:spChg>
        <pc:picChg chg="add mod">
          <ac:chgData name="Steve Shellhammer" userId="0e71f22d-ee3e-49c0-82ff-dbc290af8082" providerId="ADAL" clId="{7FD98EB4-0735-4A71-B6D4-8697D04C3E05}" dt="2021-06-21T22:15:50.985" v="2073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addSp delSp modSp new mod">
        <pc:chgData name="Steve Shellhammer" userId="0e71f22d-ee3e-49c0-82ff-dbc290af8082" providerId="ADAL" clId="{7FD98EB4-0735-4A71-B6D4-8697D04C3E05}" dt="2021-06-21T22:35:20.795" v="2857" actId="1035"/>
        <pc:sldMkLst>
          <pc:docMk/>
          <pc:sldMk cId="892882887" sldId="512"/>
        </pc:sldMkLst>
        <pc:spChg chg="mod">
          <ac:chgData name="Steve Shellhammer" userId="0e71f22d-ee3e-49c0-82ff-dbc290af8082" providerId="ADAL" clId="{7FD98EB4-0735-4A71-B6D4-8697D04C3E05}" dt="2021-06-21T22:35:12.358" v="2846" actId="14100"/>
          <ac:spMkLst>
            <pc:docMk/>
            <pc:sldMk cId="892882887" sldId="512"/>
            <ac:spMk id="2" creationId="{169EA10F-A069-4C35-AC1E-E9C7D09657E9}"/>
          </ac:spMkLst>
        </pc:spChg>
        <pc:spChg chg="mod">
          <ac:chgData name="Steve Shellhammer" userId="0e71f22d-ee3e-49c0-82ff-dbc290af8082" providerId="ADAL" clId="{7FD98EB4-0735-4A71-B6D4-8697D04C3E05}" dt="2021-06-21T22:35:14.719" v="2847" actId="1076"/>
          <ac:spMkLst>
            <pc:docMk/>
            <pc:sldMk cId="892882887" sldId="512"/>
            <ac:spMk id="3" creationId="{CB56D29E-EBF4-4343-AE63-ACA0DE870AFA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8" creationId="{CDE1195A-B0E3-4B3A-A3E7-614762451F44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9" creationId="{06F9B81C-B972-47B3-978D-0E28E046F196}"/>
          </ac:spMkLst>
        </pc:spChg>
        <pc:picChg chg="add del mod">
          <ac:chgData name="Steve Shellhammer" userId="0e71f22d-ee3e-49c0-82ff-dbc290af8082" providerId="ADAL" clId="{7FD98EB4-0735-4A71-B6D4-8697D04C3E05}" dt="2021-06-21T22:35:05.933" v="2845" actId="478"/>
          <ac:picMkLst>
            <pc:docMk/>
            <pc:sldMk cId="892882887" sldId="512"/>
            <ac:picMk id="7" creationId="{09EE8AB9-9289-4D88-9B2A-7D78C5F3FFF4}"/>
          </ac:picMkLst>
        </pc:picChg>
      </pc:sldChg>
      <pc:sldChg chg="addSp modSp new mod">
        <pc:chgData name="Steve Shellhammer" userId="0e71f22d-ee3e-49c0-82ff-dbc290af8082" providerId="ADAL" clId="{7FD98EB4-0735-4A71-B6D4-8697D04C3E05}" dt="2021-06-22T23:08:55.401" v="4693" actId="20577"/>
        <pc:sldMkLst>
          <pc:docMk/>
          <pc:sldMk cId="2398506557" sldId="513"/>
        </pc:sldMkLst>
        <pc:spChg chg="mod">
          <ac:chgData name="Steve Shellhammer" userId="0e71f22d-ee3e-49c0-82ff-dbc290af8082" providerId="ADAL" clId="{7FD98EB4-0735-4A71-B6D4-8697D04C3E05}" dt="2021-06-21T22:50:17.189" v="3644" actId="14100"/>
          <ac:spMkLst>
            <pc:docMk/>
            <pc:sldMk cId="2398506557" sldId="513"/>
            <ac:spMk id="2" creationId="{8491DDE4-2B88-4AAF-ABF8-6D71F0717907}"/>
          </ac:spMkLst>
        </pc:spChg>
        <pc:spChg chg="mod">
          <ac:chgData name="Steve Shellhammer" userId="0e71f22d-ee3e-49c0-82ff-dbc290af8082" providerId="ADAL" clId="{7FD98EB4-0735-4A71-B6D4-8697D04C3E05}" dt="2021-06-21T22:51:16.646" v="3660" actId="1076"/>
          <ac:spMkLst>
            <pc:docMk/>
            <pc:sldMk cId="2398506557" sldId="513"/>
            <ac:spMk id="3" creationId="{603250B9-7E14-4589-B1C4-66FAF0625DBF}"/>
          </ac:spMkLst>
        </pc:spChg>
        <pc:spChg chg="add mod">
          <ac:chgData name="Steve Shellhammer" userId="0e71f22d-ee3e-49c0-82ff-dbc290af8082" providerId="ADAL" clId="{7FD98EB4-0735-4A71-B6D4-8697D04C3E05}" dt="2021-06-21T22:50:24.034" v="3646" actId="1076"/>
          <ac:spMkLst>
            <pc:docMk/>
            <pc:sldMk cId="2398506557" sldId="513"/>
            <ac:spMk id="7" creationId="{DDEB0690-3E8F-46ED-B342-37EBB3DECCC2}"/>
          </ac:spMkLst>
        </pc:spChg>
        <pc:spChg chg="add mod">
          <ac:chgData name="Steve Shellhammer" userId="0e71f22d-ee3e-49c0-82ff-dbc290af8082" providerId="ADAL" clId="{7FD98EB4-0735-4A71-B6D4-8697D04C3E05}" dt="2021-06-21T22:51:22.855" v="3662" actId="1076"/>
          <ac:spMkLst>
            <pc:docMk/>
            <pc:sldMk cId="2398506557" sldId="513"/>
            <ac:spMk id="8" creationId="{6CE12F95-4018-4DF2-8792-E6CF28231EF5}"/>
          </ac:spMkLst>
        </pc:spChg>
        <pc:spChg chg="add mod">
          <ac:chgData name="Steve Shellhammer" userId="0e71f22d-ee3e-49c0-82ff-dbc290af8082" providerId="ADAL" clId="{7FD98EB4-0735-4A71-B6D4-8697D04C3E05}" dt="2021-06-22T23:08:55.401" v="4693" actId="20577"/>
          <ac:spMkLst>
            <pc:docMk/>
            <pc:sldMk cId="2398506557" sldId="513"/>
            <ac:spMk id="9" creationId="{903D063C-F842-4A9D-A88E-FBA6E41B6EB2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4:51.003" v="4139" actId="27107"/>
        <pc:sldMkLst>
          <pc:docMk/>
          <pc:sldMk cId="1261565682" sldId="514"/>
        </pc:sldMkLst>
        <pc:spChg chg="mod">
          <ac:chgData name="Steve Shellhammer" userId="0e71f22d-ee3e-49c0-82ff-dbc290af8082" providerId="ADAL" clId="{7FD98EB4-0735-4A71-B6D4-8697D04C3E05}" dt="2021-06-21T22:51:50.163" v="3686" actId="20577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7FD98EB4-0735-4A71-B6D4-8697D04C3E05}" dt="2021-06-21T22:54:51.003" v="4139" actId="27107"/>
          <ac:spMkLst>
            <pc:docMk/>
            <pc:sldMk cId="1261565682" sldId="514"/>
            <ac:spMk id="3" creationId="{982715ED-DD49-4FEC-B6F7-2365FBE12DA6}"/>
          </ac:spMkLst>
        </pc:spChg>
      </pc:sldChg>
      <pc:sldChg chg="modSp new del mod">
        <pc:chgData name="Steve Shellhammer" userId="0e71f22d-ee3e-49c0-82ff-dbc290af8082" providerId="ADAL" clId="{7FD98EB4-0735-4A71-B6D4-8697D04C3E05}" dt="2021-06-21T22:51:33.204" v="3664" actId="47"/>
        <pc:sldMkLst>
          <pc:docMk/>
          <pc:sldMk cId="3160590053" sldId="514"/>
        </pc:sldMkLst>
        <pc:spChg chg="mod">
          <ac:chgData name="Steve Shellhammer" userId="0e71f22d-ee3e-49c0-82ff-dbc290af8082" providerId="ADAL" clId="{7FD98EB4-0735-4A71-B6D4-8697D04C3E05}" dt="2021-06-21T22:50:05.047" v="3641" actId="14100"/>
          <ac:spMkLst>
            <pc:docMk/>
            <pc:sldMk cId="3160590053" sldId="514"/>
            <ac:spMk id="3" creationId="{683D8A85-DCA9-4EE9-B95E-19F551D6DF25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8:07.834" v="4687" actId="20577"/>
        <pc:sldMkLst>
          <pc:docMk/>
          <pc:sldMk cId="158806586" sldId="515"/>
        </pc:sldMkLst>
        <pc:spChg chg="mod">
          <ac:chgData name="Steve Shellhammer" userId="0e71f22d-ee3e-49c0-82ff-dbc290af8082" providerId="ADAL" clId="{7FD98EB4-0735-4A71-B6D4-8697D04C3E05}" dt="2021-06-21T22:55:19.334" v="4147" actId="20577"/>
          <ac:spMkLst>
            <pc:docMk/>
            <pc:sldMk cId="158806586" sldId="515"/>
            <ac:spMk id="2" creationId="{90B759D4-CF00-4D5D-8066-DD9A0FD948A4}"/>
          </ac:spMkLst>
        </pc:spChg>
        <pc:spChg chg="mod">
          <ac:chgData name="Steve Shellhammer" userId="0e71f22d-ee3e-49c0-82ff-dbc290af8082" providerId="ADAL" clId="{7FD98EB4-0735-4A71-B6D4-8697D04C3E05}" dt="2021-06-21T22:58:07.834" v="4687" actId="20577"/>
          <ac:spMkLst>
            <pc:docMk/>
            <pc:sldMk cId="158806586" sldId="515"/>
            <ac:spMk id="3" creationId="{0B04AE32-A9F3-4E40-A8C4-9FEA2A137B1C}"/>
          </ac:spMkLst>
        </pc:spChg>
      </pc:sldChg>
    </pc:docChg>
  </pc:docChgLst>
  <pc:docChgLst>
    <pc:chgData name="Steve Shellhammer" userId="0e71f22d-ee3e-49c0-82ff-dbc290af8082" providerId="ADAL" clId="{76E4ACD2-27D3-4B58-8ED9-A0BC2F23D4CF}"/>
    <pc:docChg chg="undo custSel modSld">
      <pc:chgData name="Steve Shellhammer" userId="0e71f22d-ee3e-49c0-82ff-dbc290af8082" providerId="ADAL" clId="{76E4ACD2-27D3-4B58-8ED9-A0BC2F23D4CF}" dt="2021-08-16T17:19:46.388" v="338" actId="14100"/>
      <pc:docMkLst>
        <pc:docMk/>
      </pc:docMkLst>
      <pc:sldChg chg="modSp mod">
        <pc:chgData name="Steve Shellhammer" userId="0e71f22d-ee3e-49c0-82ff-dbc290af8082" providerId="ADAL" clId="{76E4ACD2-27D3-4B58-8ED9-A0BC2F23D4CF}" dt="2021-08-16T17:13:28.475" v="186" actId="20577"/>
        <pc:sldMkLst>
          <pc:docMk/>
          <pc:sldMk cId="2539548716" sldId="507"/>
        </pc:sldMkLst>
        <pc:spChg chg="mod">
          <ac:chgData name="Steve Shellhammer" userId="0e71f22d-ee3e-49c0-82ff-dbc290af8082" providerId="ADAL" clId="{76E4ACD2-27D3-4B58-8ED9-A0BC2F23D4CF}" dt="2021-08-16T17:13:16.077" v="183" actId="20577"/>
          <ac:spMkLst>
            <pc:docMk/>
            <pc:sldMk cId="2539548716" sldId="507"/>
            <ac:spMk id="3" creationId="{EA047805-A180-4C08-BD26-4E2C237DE358}"/>
          </ac:spMkLst>
        </pc:spChg>
        <pc:spChg chg="mod">
          <ac:chgData name="Steve Shellhammer" userId="0e71f22d-ee3e-49c0-82ff-dbc290af8082" providerId="ADAL" clId="{76E4ACD2-27D3-4B58-8ED9-A0BC2F23D4CF}" dt="2021-08-16T17:13:28.475" v="186" actId="20577"/>
          <ac:spMkLst>
            <pc:docMk/>
            <pc:sldMk cId="2539548716" sldId="507"/>
            <ac:spMk id="8" creationId="{AFE48272-1472-4795-8BCF-858992E7899D}"/>
          </ac:spMkLst>
        </pc:spChg>
      </pc:sldChg>
      <pc:sldChg chg="modSp mod">
        <pc:chgData name="Steve Shellhammer" userId="0e71f22d-ee3e-49c0-82ff-dbc290af8082" providerId="ADAL" clId="{76E4ACD2-27D3-4B58-8ED9-A0BC2F23D4CF}" dt="2021-08-16T15:32:45.376" v="35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76E4ACD2-27D3-4B58-8ED9-A0BC2F23D4CF}" dt="2021-08-16T15:32:45.376" v="35" actId="1076"/>
          <ac:spMkLst>
            <pc:docMk/>
            <pc:sldMk cId="4109633702" sldId="511"/>
            <ac:spMk id="8" creationId="{DAF29CEC-9302-4ED9-9A6B-1BE1B559061C}"/>
          </ac:spMkLst>
        </pc:spChg>
        <pc:spChg chg="mod">
          <ac:chgData name="Steve Shellhammer" userId="0e71f22d-ee3e-49c0-82ff-dbc290af8082" providerId="ADAL" clId="{76E4ACD2-27D3-4B58-8ED9-A0BC2F23D4CF}" dt="2021-08-16T15:32:02.104" v="24" actId="20577"/>
          <ac:spMkLst>
            <pc:docMk/>
            <pc:sldMk cId="4109633702" sldId="511"/>
            <ac:spMk id="9" creationId="{82EAA1B7-39D9-458F-B0EF-886584A85F03}"/>
          </ac:spMkLst>
        </pc:spChg>
        <pc:spChg chg="mod">
          <ac:chgData name="Steve Shellhammer" userId="0e71f22d-ee3e-49c0-82ff-dbc290af8082" providerId="ADAL" clId="{76E4ACD2-27D3-4B58-8ED9-A0BC2F23D4CF}" dt="2021-08-16T15:32:02.364" v="25" actId="20577"/>
          <ac:spMkLst>
            <pc:docMk/>
            <pc:sldMk cId="4109633702" sldId="511"/>
            <ac:spMk id="11" creationId="{C8B285BC-2FF4-48DD-ADB5-A6ED6F5AAF74}"/>
          </ac:spMkLst>
        </pc:spChg>
        <pc:grpChg chg="mod">
          <ac:chgData name="Steve Shellhammer" userId="0e71f22d-ee3e-49c0-82ff-dbc290af8082" providerId="ADAL" clId="{76E4ACD2-27D3-4B58-8ED9-A0BC2F23D4CF}" dt="2021-08-16T15:32:02.104" v="24" actId="20577"/>
          <ac:grpSpMkLst>
            <pc:docMk/>
            <pc:sldMk cId="4109633702" sldId="511"/>
            <ac:grpSpMk id="10" creationId="{7B6F907E-A831-4708-A373-56CAC73E3FBD}"/>
          </ac:grpSpMkLst>
        </pc:grpChg>
      </pc:sldChg>
      <pc:sldChg chg="modSp mod">
        <pc:chgData name="Steve Shellhammer" userId="0e71f22d-ee3e-49c0-82ff-dbc290af8082" providerId="ADAL" clId="{76E4ACD2-27D3-4B58-8ED9-A0BC2F23D4CF}" dt="2021-08-16T17:18:01.295" v="300" actId="20577"/>
        <pc:sldMkLst>
          <pc:docMk/>
          <pc:sldMk cId="1261565682" sldId="514"/>
        </pc:sldMkLst>
        <pc:spChg chg="mod">
          <ac:chgData name="Steve Shellhammer" userId="0e71f22d-ee3e-49c0-82ff-dbc290af8082" providerId="ADAL" clId="{76E4ACD2-27D3-4B58-8ED9-A0BC2F23D4CF}" dt="2021-08-16T17:18:01.295" v="300" actId="20577"/>
          <ac:spMkLst>
            <pc:docMk/>
            <pc:sldMk cId="1261565682" sldId="514"/>
            <ac:spMk id="3" creationId="{982715ED-DD49-4FEC-B6F7-2365FBE12DA6}"/>
          </ac:spMkLst>
        </pc:spChg>
      </pc:sldChg>
      <pc:sldChg chg="modSp mod">
        <pc:chgData name="Steve Shellhammer" userId="0e71f22d-ee3e-49c0-82ff-dbc290af8082" providerId="ADAL" clId="{76E4ACD2-27D3-4B58-8ED9-A0BC2F23D4CF}" dt="2021-08-16T17:18:43.184" v="324" actId="20577"/>
        <pc:sldMkLst>
          <pc:docMk/>
          <pc:sldMk cId="158806586" sldId="515"/>
        </pc:sldMkLst>
        <pc:spChg chg="mod">
          <ac:chgData name="Steve Shellhammer" userId="0e71f22d-ee3e-49c0-82ff-dbc290af8082" providerId="ADAL" clId="{76E4ACD2-27D3-4B58-8ED9-A0BC2F23D4CF}" dt="2021-08-16T15:38:29.327" v="153" actId="14100"/>
          <ac:spMkLst>
            <pc:docMk/>
            <pc:sldMk cId="158806586" sldId="515"/>
            <ac:spMk id="2" creationId="{90B759D4-CF00-4D5D-8066-DD9A0FD948A4}"/>
          </ac:spMkLst>
        </pc:spChg>
        <pc:spChg chg="mod">
          <ac:chgData name="Steve Shellhammer" userId="0e71f22d-ee3e-49c0-82ff-dbc290af8082" providerId="ADAL" clId="{76E4ACD2-27D3-4B58-8ED9-A0BC2F23D4CF}" dt="2021-08-16T17:18:43.184" v="324" actId="20577"/>
          <ac:spMkLst>
            <pc:docMk/>
            <pc:sldMk cId="158806586" sldId="515"/>
            <ac:spMk id="3" creationId="{0B04AE32-A9F3-4E40-A8C4-9FEA2A137B1C}"/>
          </ac:spMkLst>
        </pc:spChg>
      </pc:sldChg>
      <pc:sldChg chg="modSp mod">
        <pc:chgData name="Steve Shellhammer" userId="0e71f22d-ee3e-49c0-82ff-dbc290af8082" providerId="ADAL" clId="{76E4ACD2-27D3-4B58-8ED9-A0BC2F23D4CF}" dt="2021-08-16T17:15:32.175" v="291" actId="20577"/>
        <pc:sldMkLst>
          <pc:docMk/>
          <pc:sldMk cId="4023721527" sldId="516"/>
        </pc:sldMkLst>
        <pc:spChg chg="mod">
          <ac:chgData name="Steve Shellhammer" userId="0e71f22d-ee3e-49c0-82ff-dbc290af8082" providerId="ADAL" clId="{76E4ACD2-27D3-4B58-8ED9-A0BC2F23D4CF}" dt="2021-08-16T17:15:32.175" v="291" actId="20577"/>
          <ac:spMkLst>
            <pc:docMk/>
            <pc:sldMk cId="4023721527" sldId="516"/>
            <ac:spMk id="3" creationId="{B1259139-D612-4788-9835-14D9DC82B062}"/>
          </ac:spMkLst>
        </pc:spChg>
      </pc:sldChg>
      <pc:sldChg chg="modSp mod">
        <pc:chgData name="Steve Shellhammer" userId="0e71f22d-ee3e-49c0-82ff-dbc290af8082" providerId="ADAL" clId="{76E4ACD2-27D3-4B58-8ED9-A0BC2F23D4CF}" dt="2021-08-16T15:33:41.015" v="43" actId="20577"/>
        <pc:sldMkLst>
          <pc:docMk/>
          <pc:sldMk cId="296882006" sldId="520"/>
        </pc:sldMkLst>
        <pc:spChg chg="mod">
          <ac:chgData name="Steve Shellhammer" userId="0e71f22d-ee3e-49c0-82ff-dbc290af8082" providerId="ADAL" clId="{76E4ACD2-27D3-4B58-8ED9-A0BC2F23D4CF}" dt="2021-08-16T15:33:41.015" v="43" actId="20577"/>
          <ac:spMkLst>
            <pc:docMk/>
            <pc:sldMk cId="296882006" sldId="520"/>
            <ac:spMk id="3" creationId="{084B1034-2D32-419B-BB54-6179631EF0DF}"/>
          </ac:spMkLst>
        </pc:spChg>
      </pc:sldChg>
      <pc:sldChg chg="modSp mod">
        <pc:chgData name="Steve Shellhammer" userId="0e71f22d-ee3e-49c0-82ff-dbc290af8082" providerId="ADAL" clId="{76E4ACD2-27D3-4B58-8ED9-A0BC2F23D4CF}" dt="2021-08-16T15:35:25.210" v="59" actId="20577"/>
        <pc:sldMkLst>
          <pc:docMk/>
          <pc:sldMk cId="3832592430" sldId="522"/>
        </pc:sldMkLst>
        <pc:spChg chg="mod">
          <ac:chgData name="Steve Shellhammer" userId="0e71f22d-ee3e-49c0-82ff-dbc290af8082" providerId="ADAL" clId="{76E4ACD2-27D3-4B58-8ED9-A0BC2F23D4CF}" dt="2021-08-16T15:34:53.690" v="50" actId="20577"/>
          <ac:spMkLst>
            <pc:docMk/>
            <pc:sldMk cId="3832592430" sldId="522"/>
            <ac:spMk id="3" creationId="{FF1A6A67-1B16-4157-9B29-59D09BB30E35}"/>
          </ac:spMkLst>
        </pc:spChg>
        <pc:spChg chg="mod">
          <ac:chgData name="Steve Shellhammer" userId="0e71f22d-ee3e-49c0-82ff-dbc290af8082" providerId="ADAL" clId="{76E4ACD2-27D3-4B58-8ED9-A0BC2F23D4CF}" dt="2021-08-16T15:35:25.210" v="59" actId="20577"/>
          <ac:spMkLst>
            <pc:docMk/>
            <pc:sldMk cId="3832592430" sldId="522"/>
            <ac:spMk id="8" creationId="{A501D644-0D32-460F-A3DE-9D68C9933154}"/>
          </ac:spMkLst>
        </pc:spChg>
      </pc:sldChg>
      <pc:sldChg chg="modSp mod">
        <pc:chgData name="Steve Shellhammer" userId="0e71f22d-ee3e-49c0-82ff-dbc290af8082" providerId="ADAL" clId="{76E4ACD2-27D3-4B58-8ED9-A0BC2F23D4CF}" dt="2021-08-16T15:36:20.516" v="65" actId="33524"/>
        <pc:sldMkLst>
          <pc:docMk/>
          <pc:sldMk cId="2782276938" sldId="523"/>
        </pc:sldMkLst>
        <pc:spChg chg="mod">
          <ac:chgData name="Steve Shellhammer" userId="0e71f22d-ee3e-49c0-82ff-dbc290af8082" providerId="ADAL" clId="{76E4ACD2-27D3-4B58-8ED9-A0BC2F23D4CF}" dt="2021-08-16T15:36:20.516" v="65" actId="33524"/>
          <ac:spMkLst>
            <pc:docMk/>
            <pc:sldMk cId="2782276938" sldId="523"/>
            <ac:spMk id="3" creationId="{C8971BCF-3281-4BF5-9D79-BA4A025D42DB}"/>
          </ac:spMkLst>
        </pc:spChg>
      </pc:sldChg>
      <pc:sldChg chg="modSp mod">
        <pc:chgData name="Steve Shellhammer" userId="0e71f22d-ee3e-49c0-82ff-dbc290af8082" providerId="ADAL" clId="{76E4ACD2-27D3-4B58-8ED9-A0BC2F23D4CF}" dt="2021-08-16T17:19:46.388" v="338" actId="14100"/>
        <pc:sldMkLst>
          <pc:docMk/>
          <pc:sldMk cId="3931575800" sldId="527"/>
        </pc:sldMkLst>
        <pc:spChg chg="mod">
          <ac:chgData name="Steve Shellhammer" userId="0e71f22d-ee3e-49c0-82ff-dbc290af8082" providerId="ADAL" clId="{76E4ACD2-27D3-4B58-8ED9-A0BC2F23D4CF}" dt="2021-08-16T17:19:46.388" v="338" actId="14100"/>
          <ac:spMkLst>
            <pc:docMk/>
            <pc:sldMk cId="3931575800" sldId="527"/>
            <ac:spMk id="3" creationId="{36F757B2-FA8C-4CAE-9E74-BB36C94EB2ED}"/>
          </ac:spMkLst>
        </pc:spChg>
      </pc:sldChg>
      <pc:sldChg chg="modSp mod">
        <pc:chgData name="Steve Shellhammer" userId="0e71f22d-ee3e-49c0-82ff-dbc290af8082" providerId="ADAL" clId="{76E4ACD2-27D3-4B58-8ED9-A0BC2F23D4CF}" dt="2021-08-16T17:13:02.652" v="179" actId="20577"/>
        <pc:sldMkLst>
          <pc:docMk/>
          <pc:sldMk cId="3205121704" sldId="529"/>
        </pc:sldMkLst>
        <pc:spChg chg="mod">
          <ac:chgData name="Steve Shellhammer" userId="0e71f22d-ee3e-49c0-82ff-dbc290af8082" providerId="ADAL" clId="{76E4ACD2-27D3-4B58-8ED9-A0BC2F23D4CF}" dt="2021-08-16T17:13:02.652" v="179" actId="20577"/>
          <ac:spMkLst>
            <pc:docMk/>
            <pc:sldMk cId="3205121704" sldId="529"/>
            <ac:spMk id="3" creationId="{B77C1D78-AA79-40F5-80FB-13CC2327000F}"/>
          </ac:spMkLst>
        </pc:spChg>
      </pc:sldChg>
      <pc:sldChg chg="modSp mod">
        <pc:chgData name="Steve Shellhammer" userId="0e71f22d-ee3e-49c0-82ff-dbc290af8082" providerId="ADAL" clId="{76E4ACD2-27D3-4B58-8ED9-A0BC2F23D4CF}" dt="2021-08-16T17:14:22.860" v="195" actId="20577"/>
        <pc:sldMkLst>
          <pc:docMk/>
          <pc:sldMk cId="4022238910" sldId="530"/>
        </pc:sldMkLst>
        <pc:spChg chg="mod">
          <ac:chgData name="Steve Shellhammer" userId="0e71f22d-ee3e-49c0-82ff-dbc290af8082" providerId="ADAL" clId="{76E4ACD2-27D3-4B58-8ED9-A0BC2F23D4CF}" dt="2021-08-16T17:14:22.860" v="195" actId="20577"/>
          <ac:spMkLst>
            <pc:docMk/>
            <pc:sldMk cId="4022238910" sldId="530"/>
            <ac:spMk id="3" creationId="{039D9095-8DE7-4D34-8302-8D0F5FA4F70C}"/>
          </ac:spMkLst>
        </pc:spChg>
      </pc:sld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  <pc:spChg chg="mod">
          <ac:chgData name="Steve Shellhammer" userId="0e71f22d-ee3e-49c0-82ff-dbc290af8082" providerId="ADAL" clId="{9A8F5A9B-1CB4-4C7E-9B2A-DC94F0BD82DD}" dt="2020-08-26T16:45:47.609" v="420" actId="1076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9A8F5A9B-1CB4-4C7E-9B2A-DC94F0BD82DD}" dt="2020-08-26T16:46:09.517" v="425" actId="14100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  <pc:spChg chg="mod">
          <ac:chgData name="Steve Shellhammer" userId="0e71f22d-ee3e-49c0-82ff-dbc290af8082" providerId="ADAL" clId="{9A8F5A9B-1CB4-4C7E-9B2A-DC94F0BD82DD}" dt="2020-08-26T00:00:23.060" v="3" actId="1076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9A8F5A9B-1CB4-4C7E-9B2A-DC94F0BD82DD}" dt="2020-08-26T16:51:41.966" v="570" actId="14100"/>
          <ac:spMkLst>
            <pc:docMk/>
            <pc:sldMk cId="675243109" sldId="487"/>
            <ac:spMk id="3" creationId="{F7F3A0E5-FAAC-4B6F-9E0C-21E97D74B750}"/>
          </ac:spMkLst>
        </pc:spChg>
        <pc:spChg chg="mod">
          <ac:chgData name="Steve Shellhammer" userId="0e71f22d-ee3e-49c0-82ff-dbc290af8082" providerId="ADAL" clId="{9A8F5A9B-1CB4-4C7E-9B2A-DC94F0BD82DD}" dt="2020-08-26T16:49:11.643" v="468" actId="1035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9A8F5A9B-1CB4-4C7E-9B2A-DC94F0BD82DD}" dt="2020-08-26T16:51:23.387" v="568" actId="1035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FED57FB5-8C7C-49AB-AB3C-29110B5CDCC3}"/>
    <pc:docChg chg="custSel addSld delSld modSld">
      <pc:chgData name="Steve Shellhammer" userId="0e71f22d-ee3e-49c0-82ff-dbc290af8082" providerId="ADAL" clId="{FED57FB5-8C7C-49AB-AB3C-29110B5CDCC3}" dt="2020-12-14T21:11:40.671" v="438" actId="20577"/>
      <pc:docMkLst>
        <pc:docMk/>
      </pc:docMkLst>
      <pc:sldChg chg="modSp mod">
        <pc:chgData name="Steve Shellhammer" userId="0e71f22d-ee3e-49c0-82ff-dbc290af8082" providerId="ADAL" clId="{FED57FB5-8C7C-49AB-AB3C-29110B5CDCC3}" dt="2020-12-14T21:04:40.939" v="18" actId="403"/>
        <pc:sldMkLst>
          <pc:docMk/>
          <pc:sldMk cId="0" sldId="256"/>
        </pc:sldMkLst>
        <pc:spChg chg="mod">
          <ac:chgData name="Steve Shellhammer" userId="0e71f22d-ee3e-49c0-82ff-dbc290af8082" providerId="ADAL" clId="{FED57FB5-8C7C-49AB-AB3C-29110B5CDCC3}" dt="2020-12-14T21:04:40.939" v="18" actId="403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ED57FB5-8C7C-49AB-AB3C-29110B5CDCC3}" dt="2020-12-14T21:04:16.602" v="5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FED57FB5-8C7C-49AB-AB3C-29110B5CDCC3}" dt="2020-12-14T21:04:13.203" v="1" actId="6549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32125" sldId="479"/>
        </pc:sldMkLst>
      </pc:sldChg>
      <pc:sldChg chg="modSp mod">
        <pc:chgData name="Steve Shellhammer" userId="0e71f22d-ee3e-49c0-82ff-dbc290af8082" providerId="ADAL" clId="{FED57FB5-8C7C-49AB-AB3C-29110B5CDCC3}" dt="2020-12-14T21:05:42.521" v="91" actId="313"/>
        <pc:sldMkLst>
          <pc:docMk/>
          <pc:sldMk cId="3653012693" sldId="480"/>
        </pc:sldMkLst>
        <pc:spChg chg="mod">
          <ac:chgData name="Steve Shellhammer" userId="0e71f22d-ee3e-49c0-82ff-dbc290af8082" providerId="ADAL" clId="{FED57FB5-8C7C-49AB-AB3C-29110B5CDCC3}" dt="2020-12-14T21:05:42.521" v="91" actId="313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FED57FB5-8C7C-49AB-AB3C-29110B5CDCC3}" dt="2020-12-14T21:11:40.671" v="438" actId="20577"/>
        <pc:sldMkLst>
          <pc:docMk/>
          <pc:sldMk cId="1836874408" sldId="481"/>
        </pc:sldMkLst>
        <pc:spChg chg="mod">
          <ac:chgData name="Steve Shellhammer" userId="0e71f22d-ee3e-49c0-82ff-dbc290af8082" providerId="ADAL" clId="{FED57FB5-8C7C-49AB-AB3C-29110B5CDCC3}" dt="2020-12-14T21:08:17.265" v="121" actId="20577"/>
          <ac:spMkLst>
            <pc:docMk/>
            <pc:sldMk cId="1836874408" sldId="481"/>
            <ac:spMk id="2" creationId="{F5D339DC-FDB4-4A9D-A761-16C6BB5B2248}"/>
          </ac:spMkLst>
        </pc:spChg>
        <pc:spChg chg="mod">
          <ac:chgData name="Steve Shellhammer" userId="0e71f22d-ee3e-49c0-82ff-dbc290af8082" providerId="ADAL" clId="{FED57FB5-8C7C-49AB-AB3C-29110B5CDCC3}" dt="2020-12-14T21:11:40.671" v="438" actId="20577"/>
          <ac:spMkLst>
            <pc:docMk/>
            <pc:sldMk cId="1836874408" sldId="481"/>
            <ac:spMk id="3" creationId="{4D5B6398-F668-40E1-9832-A75F64CDCE65}"/>
          </ac:spMkLst>
        </pc:sp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881346024" sldId="48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975279318" sldId="48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288411570" sldId="48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790051191" sldId="48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39854975" sldId="48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46185811" sldId="48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764238631" sldId="487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54468360" sldId="488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4254195244" sldId="489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514583303" sldId="490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033409932" sldId="49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912687455" sldId="49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267503242" sldId="49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545545651" sldId="49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836799658" sldId="49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54922741" sldId="49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26241637" sldId="497"/>
        </pc:sldMkLst>
      </pc:sldChg>
    </pc:docChg>
  </pc:docChgLst>
  <pc:docChgLst>
    <pc:chgData name="Steve Shellhammer" userId="0e71f22d-ee3e-49c0-82ff-dbc290af8082" providerId="ADAL" clId="{F286679C-B3FD-413C-BD58-9B6082FADDD0}"/>
    <pc:docChg chg="modSld">
      <pc:chgData name="Steve Shellhammer" userId="0e71f22d-ee3e-49c0-82ff-dbc290af8082" providerId="ADAL" clId="{F286679C-B3FD-413C-BD58-9B6082FADDD0}" dt="2021-08-17T22:48:51.221" v="9" actId="20577"/>
      <pc:docMkLst>
        <pc:docMk/>
      </pc:docMkLst>
      <pc:sldChg chg="modSp">
        <pc:chgData name="Steve Shellhammer" userId="0e71f22d-ee3e-49c0-82ff-dbc290af8082" providerId="ADAL" clId="{F286679C-B3FD-413C-BD58-9B6082FADDD0}" dt="2021-08-17T22:48:39.506" v="4" actId="20577"/>
        <pc:sldMkLst>
          <pc:docMk/>
          <pc:sldMk cId="1027477533" sldId="524"/>
        </pc:sldMkLst>
        <pc:spChg chg="mod">
          <ac:chgData name="Steve Shellhammer" userId="0e71f22d-ee3e-49c0-82ff-dbc290af8082" providerId="ADAL" clId="{F286679C-B3FD-413C-BD58-9B6082FADDD0}" dt="2021-08-17T22:48:39.506" v="4" actId="20577"/>
          <ac:spMkLst>
            <pc:docMk/>
            <pc:sldMk cId="1027477533" sldId="524"/>
            <ac:spMk id="14" creationId="{8D6E9A56-A8A7-4046-B462-ADBC488976A8}"/>
          </ac:spMkLst>
        </pc:spChg>
      </pc:sldChg>
      <pc:sldChg chg="modSp">
        <pc:chgData name="Steve Shellhammer" userId="0e71f22d-ee3e-49c0-82ff-dbc290af8082" providerId="ADAL" clId="{F286679C-B3FD-413C-BD58-9B6082FADDD0}" dt="2021-08-17T22:48:51.221" v="9" actId="20577"/>
        <pc:sldMkLst>
          <pc:docMk/>
          <pc:sldMk cId="2938999793" sldId="525"/>
        </pc:sldMkLst>
        <pc:spChg chg="mod">
          <ac:chgData name="Steve Shellhammer" userId="0e71f22d-ee3e-49c0-82ff-dbc290af8082" providerId="ADAL" clId="{F286679C-B3FD-413C-BD58-9B6082FADDD0}" dt="2021-08-17T22:48:51.221" v="9" actId="20577"/>
          <ac:spMkLst>
            <pc:docMk/>
            <pc:sldMk cId="2938999793" sldId="525"/>
            <ac:spMk id="14" creationId="{8D6E9A56-A8A7-4046-B462-ADBC488976A8}"/>
          </ac:spMkLst>
        </pc:spChg>
      </pc:sldChg>
    </pc:docChg>
  </pc:docChgLst>
  <pc:docChgLst>
    <pc:chgData name="Steve Shellhammer" userId="0e71f22d-ee3e-49c0-82ff-dbc290af8082" providerId="ADAL" clId="{5AE2CC8C-54BD-4BD0-9392-2A265393AAE9}"/>
    <pc:docChg chg="undo custSel addSld delSld modSld">
      <pc:chgData name="Steve Shellhammer" userId="0e71f22d-ee3e-49c0-82ff-dbc290af8082" providerId="ADAL" clId="{5AE2CC8C-54BD-4BD0-9392-2A265393AAE9}" dt="2021-04-26T23:57:39.962" v="5190" actId="1076"/>
      <pc:docMkLst>
        <pc:docMk/>
      </pc:docMkLst>
      <pc:sldChg chg="delSp modSp mod">
        <pc:chgData name="Steve Shellhammer" userId="0e71f22d-ee3e-49c0-82ff-dbc290af8082" providerId="ADAL" clId="{5AE2CC8C-54BD-4BD0-9392-2A265393AAE9}" dt="2021-04-23T16:13:36.031" v="4833"/>
        <pc:sldMkLst>
          <pc:docMk/>
          <pc:sldMk cId="0" sldId="256"/>
        </pc:sldMkLst>
        <pc:spChg chg="del mod">
          <ac:chgData name="Steve Shellhammer" userId="0e71f22d-ee3e-49c0-82ff-dbc290af8082" providerId="ADAL" clId="{5AE2CC8C-54BD-4BD0-9392-2A265393AAE9}" dt="2021-04-21T22:28:33.202" v="61" actId="478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5AE2CC8C-54BD-4BD0-9392-2A265393AAE9}" dt="2021-04-21T22:29:38.106" v="64" actId="1410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AE2CC8C-54BD-4BD0-9392-2A265393AAE9}" dt="2021-04-21T22:29:11.685" v="6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AE2CC8C-54BD-4BD0-9392-2A265393AAE9}" dt="2021-04-23T16:13:36.031" v="4833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967477002" sldId="48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84003677" sldId="48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98337821" sldId="484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658309821" sldId="485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393319472" sldId="486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284133424" sldId="487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663599620" sldId="488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715842681" sldId="489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250604963" sldId="490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154146102" sldId="491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2084330954" sldId="49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53439342" sldId="49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573313430" sldId="494"/>
        </pc:sldMkLst>
      </pc:sldChg>
      <pc:sldChg chg="modSp new mod">
        <pc:chgData name="Steve Shellhammer" userId="0e71f22d-ee3e-49c0-82ff-dbc290af8082" providerId="ADAL" clId="{5AE2CC8C-54BD-4BD0-9392-2A265393AAE9}" dt="2021-04-23T16:15:43.962" v="4876" actId="20577"/>
        <pc:sldMkLst>
          <pc:docMk/>
          <pc:sldMk cId="892577509" sldId="495"/>
        </pc:sldMkLst>
        <pc:spChg chg="mod">
          <ac:chgData name="Steve Shellhammer" userId="0e71f22d-ee3e-49c0-82ff-dbc290af8082" providerId="ADAL" clId="{5AE2CC8C-54BD-4BD0-9392-2A265393AAE9}" dt="2021-04-21T22:30:58.846" v="87" actId="20577"/>
          <ac:spMkLst>
            <pc:docMk/>
            <pc:sldMk cId="892577509" sldId="495"/>
            <ac:spMk id="2" creationId="{65C8E21A-9D73-42A7-8E70-24C3E6711C3C}"/>
          </ac:spMkLst>
        </pc:spChg>
        <pc:spChg chg="mod">
          <ac:chgData name="Steve Shellhammer" userId="0e71f22d-ee3e-49c0-82ff-dbc290af8082" providerId="ADAL" clId="{5AE2CC8C-54BD-4BD0-9392-2A265393AAE9}" dt="2021-04-23T16:15:43.962" v="4876" actId="20577"/>
          <ac:spMkLst>
            <pc:docMk/>
            <pc:sldMk cId="892577509" sldId="495"/>
            <ac:spMk id="3" creationId="{BA401E54-9A0D-467D-ABE5-FB4EB6F57B76}"/>
          </ac:spMkLst>
        </pc:spChg>
      </pc:sldChg>
      <pc:sldChg chg="modSp new mod">
        <pc:chgData name="Steve Shellhammer" userId="0e71f22d-ee3e-49c0-82ff-dbc290af8082" providerId="ADAL" clId="{5AE2CC8C-54BD-4BD0-9392-2A265393AAE9}" dt="2021-04-21T22:45:11.045" v="309" actId="255"/>
        <pc:sldMkLst>
          <pc:docMk/>
          <pc:sldMk cId="1472924119" sldId="496"/>
        </pc:sldMkLst>
        <pc:spChg chg="mod">
          <ac:chgData name="Steve Shellhammer" userId="0e71f22d-ee3e-49c0-82ff-dbc290af8082" providerId="ADAL" clId="{5AE2CC8C-54BD-4BD0-9392-2A265393AAE9}" dt="2021-04-21T22:37:36.825" v="294" actId="20577"/>
          <ac:spMkLst>
            <pc:docMk/>
            <pc:sldMk cId="1472924119" sldId="496"/>
            <ac:spMk id="2" creationId="{79AF1BB4-FA2B-4F0A-990E-47BD6E5EC3A1}"/>
          </ac:spMkLst>
        </pc:spChg>
        <pc:spChg chg="mod">
          <ac:chgData name="Steve Shellhammer" userId="0e71f22d-ee3e-49c0-82ff-dbc290af8082" providerId="ADAL" clId="{5AE2CC8C-54BD-4BD0-9392-2A265393AAE9}" dt="2021-04-21T22:45:11.045" v="309" actId="255"/>
          <ac:spMkLst>
            <pc:docMk/>
            <pc:sldMk cId="1472924119" sldId="496"/>
            <ac:spMk id="3" creationId="{9DE5CA36-B3A2-4376-A3B1-313C5A61EE74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2:03.780" v="4672" actId="14100"/>
        <pc:sldMkLst>
          <pc:docMk/>
          <pc:sldMk cId="2963953603" sldId="497"/>
        </pc:sldMkLst>
        <pc:spChg chg="mod">
          <ac:chgData name="Steve Shellhammer" userId="0e71f22d-ee3e-49c0-82ff-dbc290af8082" providerId="ADAL" clId="{5AE2CC8C-54BD-4BD0-9392-2A265393AAE9}" dt="2021-04-22T00:02:03.780" v="4672" actId="14100"/>
          <ac:spMkLst>
            <pc:docMk/>
            <pc:sldMk cId="2963953603" sldId="497"/>
            <ac:spMk id="2" creationId="{F99666DC-C4C2-4206-A43C-68C6D7DF4861}"/>
          </ac:spMkLst>
        </pc:spChg>
        <pc:spChg chg="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3" creationId="{7111A924-DE11-4B4C-B125-5E466FD208EC}"/>
          </ac:spMkLst>
        </pc:spChg>
        <pc:spChg chg="add 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9" creationId="{CC44E1AF-96C3-4B51-9CED-1881F89E8E77}"/>
          </ac:spMkLst>
        </pc:spChg>
        <pc:picChg chg="add del mod">
          <ac:chgData name="Steve Shellhammer" userId="0e71f22d-ee3e-49c0-82ff-dbc290af8082" providerId="ADAL" clId="{5AE2CC8C-54BD-4BD0-9392-2A265393AAE9}" dt="2021-04-21T23:08:13.796" v="1151" actId="478"/>
          <ac:picMkLst>
            <pc:docMk/>
            <pc:sldMk cId="2963953603" sldId="497"/>
            <ac:picMk id="8" creationId="{6E9BA21D-D9C7-4EDD-838C-C7A7F91B957A}"/>
          </ac:picMkLst>
        </pc:picChg>
        <pc:picChg chg="del">
          <ac:chgData name="Steve Shellhammer" userId="0e71f22d-ee3e-49c0-82ff-dbc290af8082" providerId="ADAL" clId="{5AE2CC8C-54BD-4BD0-9392-2A265393AAE9}" dt="2021-04-21T23:08:39.577" v="1152" actId="478"/>
          <ac:picMkLst>
            <pc:docMk/>
            <pc:sldMk cId="2963953603" sldId="497"/>
            <ac:picMk id="10" creationId="{E18B5114-0087-4FA3-BFBA-765F0F74C232}"/>
          </ac:picMkLst>
        </pc:picChg>
        <pc:picChg chg="add mod">
          <ac:chgData name="Steve Shellhammer" userId="0e71f22d-ee3e-49c0-82ff-dbc290af8082" providerId="ADAL" clId="{5AE2CC8C-54BD-4BD0-9392-2A265393AAE9}" dt="2021-04-22T00:01:43.374" v="4666" actId="1036"/>
          <ac:picMkLst>
            <pc:docMk/>
            <pc:sldMk cId="2963953603" sldId="497"/>
            <ac:picMk id="12" creationId="{1912E62C-D68A-4C06-A304-6F8D6F059FEC}"/>
          </ac:picMkLst>
        </pc:picChg>
      </pc:sldChg>
      <pc:sldChg chg="addSp modSp new mod">
        <pc:chgData name="Steve Shellhammer" userId="0e71f22d-ee3e-49c0-82ff-dbc290af8082" providerId="ADAL" clId="{5AE2CC8C-54BD-4BD0-9392-2A265393AAE9}" dt="2021-04-22T00:02:59.966" v="4689" actId="14100"/>
        <pc:sldMkLst>
          <pc:docMk/>
          <pc:sldMk cId="700908960" sldId="498"/>
        </pc:sldMkLst>
        <pc:spChg chg="mod">
          <ac:chgData name="Steve Shellhammer" userId="0e71f22d-ee3e-49c0-82ff-dbc290af8082" providerId="ADAL" clId="{5AE2CC8C-54BD-4BD0-9392-2A265393AAE9}" dt="2021-04-22T00:02:59.966" v="4689" actId="14100"/>
          <ac:spMkLst>
            <pc:docMk/>
            <pc:sldMk cId="700908960" sldId="498"/>
            <ac:spMk id="2" creationId="{0C524286-70E5-4805-A30D-C30785D0A169}"/>
          </ac:spMkLst>
        </pc:spChg>
        <pc:spChg chg="mod">
          <ac:chgData name="Steve Shellhammer" userId="0e71f22d-ee3e-49c0-82ff-dbc290af8082" providerId="ADAL" clId="{5AE2CC8C-54BD-4BD0-9392-2A265393AAE9}" dt="2021-04-22T00:02:34.942" v="4684" actId="1036"/>
          <ac:spMkLst>
            <pc:docMk/>
            <pc:sldMk cId="700908960" sldId="498"/>
            <ac:spMk id="3" creationId="{5A2506E9-055C-47F5-B780-9EB7BE3A9BBE}"/>
          </ac:spMkLst>
        </pc:spChg>
        <pc:spChg chg="add mod">
          <ac:chgData name="Steve Shellhammer" userId="0e71f22d-ee3e-49c0-82ff-dbc290af8082" providerId="ADAL" clId="{5AE2CC8C-54BD-4BD0-9392-2A265393AAE9}" dt="2021-04-22T00:02:41.966" v="4688" actId="1036"/>
          <ac:spMkLst>
            <pc:docMk/>
            <pc:sldMk cId="700908960" sldId="498"/>
            <ac:spMk id="9" creationId="{5209FE2E-E864-4B84-9250-BDF9F1143C85}"/>
          </ac:spMkLst>
        </pc:spChg>
        <pc:spChg chg="add mod">
          <ac:chgData name="Steve Shellhammer" userId="0e71f22d-ee3e-49c0-82ff-dbc290af8082" providerId="ADAL" clId="{5AE2CC8C-54BD-4BD0-9392-2A265393AAE9}" dt="2021-04-21T23:27:43.505" v="2644" actId="1036"/>
          <ac:spMkLst>
            <pc:docMk/>
            <pc:sldMk cId="700908960" sldId="498"/>
            <ac:spMk id="10" creationId="{DE6368CD-1FA1-42A6-8BC2-F616B32B1757}"/>
          </ac:spMkLst>
        </pc:spChg>
        <pc:picChg chg="add mod">
          <ac:chgData name="Steve Shellhammer" userId="0e71f22d-ee3e-49c0-82ff-dbc290af8082" providerId="ADAL" clId="{5AE2CC8C-54BD-4BD0-9392-2A265393AAE9}" dt="2021-04-22T00:02:34.942" v="4684" actId="1036"/>
          <ac:picMkLst>
            <pc:docMk/>
            <pc:sldMk cId="700908960" sldId="498"/>
            <ac:picMk id="8" creationId="{66F4EBC2-186E-4292-8B3C-0D14A4570965}"/>
          </ac:picMkLst>
        </pc:picChg>
      </pc:sldChg>
      <pc:sldChg chg="modSp new mod">
        <pc:chgData name="Steve Shellhammer" userId="0e71f22d-ee3e-49c0-82ff-dbc290af8082" providerId="ADAL" clId="{5AE2CC8C-54BD-4BD0-9392-2A265393AAE9}" dt="2021-04-23T16:22:45.238" v="5142" actId="1076"/>
        <pc:sldMkLst>
          <pc:docMk/>
          <pc:sldMk cId="333785664" sldId="499"/>
        </pc:sldMkLst>
        <pc:spChg chg="mod">
          <ac:chgData name="Steve Shellhammer" userId="0e71f22d-ee3e-49c0-82ff-dbc290af8082" providerId="ADAL" clId="{5AE2CC8C-54BD-4BD0-9392-2A265393AAE9}" dt="2021-04-21T23:19:28.056" v="2141" actId="14100"/>
          <ac:spMkLst>
            <pc:docMk/>
            <pc:sldMk cId="333785664" sldId="499"/>
            <ac:spMk id="2" creationId="{57FDA659-E8DD-48E1-9BB8-71E8602F0131}"/>
          </ac:spMkLst>
        </pc:spChg>
        <pc:spChg chg="mod">
          <ac:chgData name="Steve Shellhammer" userId="0e71f22d-ee3e-49c0-82ff-dbc290af8082" providerId="ADAL" clId="{5AE2CC8C-54BD-4BD0-9392-2A265393AAE9}" dt="2021-04-23T16:22:45.238" v="5142" actId="1076"/>
          <ac:spMkLst>
            <pc:docMk/>
            <pc:sldMk cId="333785664" sldId="499"/>
            <ac:spMk id="3" creationId="{25816A25-D745-4898-9F55-B6E15A282E09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02.849" v="5170" actId="20577"/>
        <pc:sldMkLst>
          <pc:docMk/>
          <pc:sldMk cId="4037900903" sldId="500"/>
        </pc:sldMkLst>
        <pc:spChg chg="mod">
          <ac:chgData name="Steve Shellhammer" userId="0e71f22d-ee3e-49c0-82ff-dbc290af8082" providerId="ADAL" clId="{5AE2CC8C-54BD-4BD0-9392-2A265393AAE9}" dt="2021-04-21T23:30:06.492" v="2654" actId="20577"/>
          <ac:spMkLst>
            <pc:docMk/>
            <pc:sldMk cId="4037900903" sldId="500"/>
            <ac:spMk id="2" creationId="{DD303749-4E48-49BA-B517-34967E6EC8A0}"/>
          </ac:spMkLst>
        </pc:spChg>
        <pc:spChg chg="mod">
          <ac:chgData name="Steve Shellhammer" userId="0e71f22d-ee3e-49c0-82ff-dbc290af8082" providerId="ADAL" clId="{5AE2CC8C-54BD-4BD0-9392-2A265393AAE9}" dt="2021-04-23T16:24:02.849" v="5170" actId="20577"/>
          <ac:spMkLst>
            <pc:docMk/>
            <pc:sldMk cId="4037900903" sldId="500"/>
            <ac:spMk id="3" creationId="{5A8E1A93-57F9-4A16-A00E-4DAFC991DBE7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26.875" v="5175" actId="14100"/>
        <pc:sldMkLst>
          <pc:docMk/>
          <pc:sldMk cId="514910755" sldId="501"/>
        </pc:sldMkLst>
        <pc:spChg chg="mod">
          <ac:chgData name="Steve Shellhammer" userId="0e71f22d-ee3e-49c0-82ff-dbc290af8082" providerId="ADAL" clId="{5AE2CC8C-54BD-4BD0-9392-2A265393AAE9}" dt="2021-04-21T23:36:56.678" v="3574" actId="20577"/>
          <ac:spMkLst>
            <pc:docMk/>
            <pc:sldMk cId="514910755" sldId="501"/>
            <ac:spMk id="2" creationId="{2E5F2D5C-CD52-4140-9D25-98553406A1AD}"/>
          </ac:spMkLst>
        </pc:spChg>
        <pc:spChg chg="mod">
          <ac:chgData name="Steve Shellhammer" userId="0e71f22d-ee3e-49c0-82ff-dbc290af8082" providerId="ADAL" clId="{5AE2CC8C-54BD-4BD0-9392-2A265393AAE9}" dt="2021-04-23T16:24:26.875" v="5175" actId="14100"/>
          <ac:spMkLst>
            <pc:docMk/>
            <pc:sldMk cId="514910755" sldId="501"/>
            <ac:spMk id="3" creationId="{FD0C5417-72D1-41FF-AAAF-A463CE1A52B3}"/>
          </ac:spMkLst>
        </pc:spChg>
      </pc:sldChg>
      <pc:sldChg chg="modSp new del mod">
        <pc:chgData name="Steve Shellhammer" userId="0e71f22d-ee3e-49c0-82ff-dbc290af8082" providerId="ADAL" clId="{5AE2CC8C-54BD-4BD0-9392-2A265393AAE9}" dt="2021-04-21T23:44:44.150" v="4547" actId="47"/>
        <pc:sldMkLst>
          <pc:docMk/>
          <pc:sldMk cId="1677217986" sldId="502"/>
        </pc:sldMkLst>
        <pc:spChg chg="mod">
          <ac:chgData name="Steve Shellhammer" userId="0e71f22d-ee3e-49c0-82ff-dbc290af8082" providerId="ADAL" clId="{5AE2CC8C-54BD-4BD0-9392-2A265393AAE9}" dt="2021-04-21T23:38:28.640" v="3755" actId="404"/>
          <ac:spMkLst>
            <pc:docMk/>
            <pc:sldMk cId="1677217986" sldId="502"/>
            <ac:spMk id="2" creationId="{283EE06D-443A-415C-B0A8-C4BF254D3ABF}"/>
          </ac:spMkLst>
        </pc:spChg>
        <pc:spChg chg="mod">
          <ac:chgData name="Steve Shellhammer" userId="0e71f22d-ee3e-49c0-82ff-dbc290af8082" providerId="ADAL" clId="{5AE2CC8C-54BD-4BD0-9392-2A265393AAE9}" dt="2021-04-21T23:44:33.111" v="4546" actId="1076"/>
          <ac:spMkLst>
            <pc:docMk/>
            <pc:sldMk cId="1677217986" sldId="502"/>
            <ac:spMk id="3" creationId="{02C19FC9-5226-4726-86D4-E7697EC9E905}"/>
          </ac:spMkLst>
        </pc:spChg>
      </pc:sldChg>
      <pc:sldChg chg="delSp modSp new mod">
        <pc:chgData name="Steve Shellhammer" userId="0e71f22d-ee3e-49c0-82ff-dbc290af8082" providerId="ADAL" clId="{5AE2CC8C-54BD-4BD0-9392-2A265393AAE9}" dt="2021-04-21T23:45:18.572" v="4579" actId="403"/>
        <pc:sldMkLst>
          <pc:docMk/>
          <pc:sldMk cId="3594223674" sldId="502"/>
        </pc:sldMkLst>
        <pc:spChg chg="mod">
          <ac:chgData name="Steve Shellhammer" userId="0e71f22d-ee3e-49c0-82ff-dbc290af8082" providerId="ADAL" clId="{5AE2CC8C-54BD-4BD0-9392-2A265393AAE9}" dt="2021-04-21T23:45:18.572" v="4579" actId="403"/>
          <ac:spMkLst>
            <pc:docMk/>
            <pc:sldMk cId="3594223674" sldId="502"/>
            <ac:spMk id="2" creationId="{FBE98FF8-1EC0-4E68-8129-F461E79EE84F}"/>
          </ac:spMkLst>
        </pc:spChg>
        <pc:spChg chg="del">
          <ac:chgData name="Steve Shellhammer" userId="0e71f22d-ee3e-49c0-82ff-dbc290af8082" providerId="ADAL" clId="{5AE2CC8C-54BD-4BD0-9392-2A265393AAE9}" dt="2021-04-21T23:45:09.585" v="4576" actId="478"/>
          <ac:spMkLst>
            <pc:docMk/>
            <pc:sldMk cId="3594223674" sldId="502"/>
            <ac:spMk id="3" creationId="{532DF462-13F9-4CC9-AAF7-8CCD3558E6FA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8:13.112" v="4810" actId="478"/>
        <pc:sldMkLst>
          <pc:docMk/>
          <pc:sldMk cId="3104585391" sldId="503"/>
        </pc:sldMkLst>
        <pc:spChg chg="mod">
          <ac:chgData name="Steve Shellhammer" userId="0e71f22d-ee3e-49c0-82ff-dbc290af8082" providerId="ADAL" clId="{5AE2CC8C-54BD-4BD0-9392-2A265393AAE9}" dt="2021-04-21T23:50:17.976" v="4600" actId="14100"/>
          <ac:spMkLst>
            <pc:docMk/>
            <pc:sldMk cId="3104585391" sldId="503"/>
            <ac:spMk id="2" creationId="{8F54DBDA-043B-4381-87F0-6E90E8C6BE86}"/>
          </ac:spMkLst>
        </pc:spChg>
        <pc:spChg chg="del mod">
          <ac:chgData name="Steve Shellhammer" userId="0e71f22d-ee3e-49c0-82ff-dbc290af8082" providerId="ADAL" clId="{5AE2CC8C-54BD-4BD0-9392-2A265393AAE9}" dt="2021-04-22T00:08:09.186" v="4809" actId="478"/>
          <ac:spMkLst>
            <pc:docMk/>
            <pc:sldMk cId="3104585391" sldId="503"/>
            <ac:spMk id="3" creationId="{2C40415E-9D07-4AF3-9DE7-559537B3FFD1}"/>
          </ac:spMkLst>
        </pc:spChg>
        <pc:spChg chg="add del mod">
          <ac:chgData name="Steve Shellhammer" userId="0e71f22d-ee3e-49c0-82ff-dbc290af8082" providerId="ADAL" clId="{5AE2CC8C-54BD-4BD0-9392-2A265393AAE9}" dt="2021-04-22T00:08:13.112" v="4810" actId="478"/>
          <ac:spMkLst>
            <pc:docMk/>
            <pc:sldMk cId="3104585391" sldId="503"/>
            <ac:spMk id="10" creationId="{57A14326-F08F-4E48-A205-6736914D4EC2}"/>
          </ac:spMkLst>
        </pc:spChg>
        <pc:picChg chg="add mod">
          <ac:chgData name="Steve Shellhammer" userId="0e71f22d-ee3e-49c0-82ff-dbc290af8082" providerId="ADAL" clId="{5AE2CC8C-54BD-4BD0-9392-2A265393AAE9}" dt="2021-04-21T23:50:13.347" v="4599" actId="1076"/>
          <ac:picMkLst>
            <pc:docMk/>
            <pc:sldMk cId="3104585391" sldId="503"/>
            <ac:picMk id="8" creationId="{97A4F42C-2FE3-413C-BA2D-92CB091B9F9B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37.375" v="4656" actId="1035"/>
        <pc:sldMkLst>
          <pc:docMk/>
          <pc:sldMk cId="668802648" sldId="504"/>
        </pc:sldMkLst>
        <pc:spChg chg="mod">
          <ac:chgData name="Steve Shellhammer" userId="0e71f22d-ee3e-49c0-82ff-dbc290af8082" providerId="ADAL" clId="{5AE2CC8C-54BD-4BD0-9392-2A265393AAE9}" dt="2021-04-22T00:00:33.646" v="4655" actId="14100"/>
          <ac:spMkLst>
            <pc:docMk/>
            <pc:sldMk cId="668802648" sldId="504"/>
            <ac:spMk id="2" creationId="{25E7DE1C-152D-4B01-9064-FE57A0465216}"/>
          </ac:spMkLst>
        </pc:spChg>
        <pc:spChg chg="del mod">
          <ac:chgData name="Steve Shellhammer" userId="0e71f22d-ee3e-49c0-82ff-dbc290af8082" providerId="ADAL" clId="{5AE2CC8C-54BD-4BD0-9392-2A265393AAE9}" dt="2021-04-21T23:55:24.744" v="4619" actId="478"/>
          <ac:spMkLst>
            <pc:docMk/>
            <pc:sldMk cId="668802648" sldId="504"/>
            <ac:spMk id="3" creationId="{D200EC5C-BC31-4B98-BD32-C2AA7CD20DFE}"/>
          </ac:spMkLst>
        </pc:spChg>
        <pc:spChg chg="add del mod">
          <ac:chgData name="Steve Shellhammer" userId="0e71f22d-ee3e-49c0-82ff-dbc290af8082" providerId="ADAL" clId="{5AE2CC8C-54BD-4BD0-9392-2A265393AAE9}" dt="2021-04-21T23:55:27.924" v="4620" actId="478"/>
          <ac:spMkLst>
            <pc:docMk/>
            <pc:sldMk cId="668802648" sldId="504"/>
            <ac:spMk id="10" creationId="{369F3F4C-B88A-4E98-AFF7-F9732F8E1218}"/>
          </ac:spMkLst>
        </pc:spChg>
        <pc:picChg chg="add mod">
          <ac:chgData name="Steve Shellhammer" userId="0e71f22d-ee3e-49c0-82ff-dbc290af8082" providerId="ADAL" clId="{5AE2CC8C-54BD-4BD0-9392-2A265393AAE9}" dt="2021-04-22T00:00:37.375" v="4656" actId="1035"/>
          <ac:picMkLst>
            <pc:docMk/>
            <pc:sldMk cId="668802648" sldId="504"/>
            <ac:picMk id="8" creationId="{0596CB9B-9C88-44A6-8CA8-54F8163B3466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18.576" v="4648" actId="14100"/>
        <pc:sldMkLst>
          <pc:docMk/>
          <pc:sldMk cId="1824480865" sldId="505"/>
        </pc:sldMkLst>
        <pc:spChg chg="mod">
          <ac:chgData name="Steve Shellhammer" userId="0e71f22d-ee3e-49c0-82ff-dbc290af8082" providerId="ADAL" clId="{5AE2CC8C-54BD-4BD0-9392-2A265393AAE9}" dt="2021-04-22T00:00:18.576" v="4648" actId="14100"/>
          <ac:spMkLst>
            <pc:docMk/>
            <pc:sldMk cId="1824480865" sldId="505"/>
            <ac:spMk id="2" creationId="{CDA8E8D4-8E9B-406B-BAF2-884FCADCAF59}"/>
          </ac:spMkLst>
        </pc:spChg>
        <pc:spChg chg="del">
          <ac:chgData name="Steve Shellhammer" userId="0e71f22d-ee3e-49c0-82ff-dbc290af8082" providerId="ADAL" clId="{5AE2CC8C-54BD-4BD0-9392-2A265393AAE9}" dt="2021-04-21T23:56:10.420" v="4637" actId="478"/>
          <ac:spMkLst>
            <pc:docMk/>
            <pc:sldMk cId="1824480865" sldId="505"/>
            <ac:spMk id="3" creationId="{4830D021-166E-4DFE-825A-4E9555FE5D3B}"/>
          </ac:spMkLst>
        </pc:spChg>
        <pc:picChg chg="add mod">
          <ac:chgData name="Steve Shellhammer" userId="0e71f22d-ee3e-49c0-82ff-dbc290af8082" providerId="ADAL" clId="{5AE2CC8C-54BD-4BD0-9392-2A265393AAE9}" dt="2021-04-22T00:00:15.543" v="4647" actId="1076"/>
          <ac:picMkLst>
            <pc:docMk/>
            <pc:sldMk cId="1824480865" sldId="505"/>
            <ac:picMk id="8" creationId="{AAB318AE-D66A-4078-B568-4BE61CF218DC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6T23:57:39.962" v="5190" actId="1076"/>
        <pc:sldMkLst>
          <pc:docMk/>
          <pc:sldMk cId="3929891046" sldId="506"/>
        </pc:sldMkLst>
        <pc:spChg chg="mod">
          <ac:chgData name="Steve Shellhammer" userId="0e71f22d-ee3e-49c0-82ff-dbc290af8082" providerId="ADAL" clId="{5AE2CC8C-54BD-4BD0-9392-2A265393AAE9}" dt="2021-04-26T23:57:33.515" v="5187" actId="20577"/>
          <ac:spMkLst>
            <pc:docMk/>
            <pc:sldMk cId="3929891046" sldId="506"/>
            <ac:spMk id="2" creationId="{E9AC5550-D991-455D-B49F-5020D9261CF4}"/>
          </ac:spMkLst>
        </pc:spChg>
        <pc:spChg chg="del">
          <ac:chgData name="Steve Shellhammer" userId="0e71f22d-ee3e-49c0-82ff-dbc290af8082" providerId="ADAL" clId="{5AE2CC8C-54BD-4BD0-9392-2A265393AAE9}" dt="2021-04-26T23:57:36.566" v="5188" actId="478"/>
          <ac:spMkLst>
            <pc:docMk/>
            <pc:sldMk cId="3929891046" sldId="506"/>
            <ac:spMk id="3" creationId="{95B5799D-4929-4E73-ADD2-756FB80D1512}"/>
          </ac:spMkLst>
        </pc:spChg>
        <pc:graphicFrameChg chg="add mod">
          <ac:chgData name="Steve Shellhammer" userId="0e71f22d-ee3e-49c0-82ff-dbc290af8082" providerId="ADAL" clId="{5AE2CC8C-54BD-4BD0-9392-2A265393AAE9}" dt="2021-04-26T23:57:39.962" v="5190" actId="1076"/>
          <ac:graphicFrameMkLst>
            <pc:docMk/>
            <pc:sldMk cId="3929891046" sldId="506"/>
            <ac:graphicFrameMk id="7" creationId="{0A894D0C-AFC5-4F8F-9C44-D60DEE33340F}"/>
          </ac:graphicFrameMkLst>
        </pc:graphicFrameChg>
      </pc:sldChg>
    </pc:docChg>
  </pc:docChgLst>
  <pc:docChgLst>
    <pc:chgData name="Steve Shellhammer" userId="0e71f22d-ee3e-49c0-82ff-dbc290af8082" providerId="ADAL" clId="{8DDDF9D7-502F-4C2B-B437-AF402FAECEAF}"/>
    <pc:docChg chg="undo custSel addSld delSld modSld modMainMaster">
      <pc:chgData name="Steve Shellhammer" userId="0e71f22d-ee3e-49c0-82ff-dbc290af8082" providerId="ADAL" clId="{8DDDF9D7-502F-4C2B-B437-AF402FAECEAF}" dt="2021-03-19T15:37:47.805" v="8783" actId="1036"/>
      <pc:docMkLst>
        <pc:docMk/>
      </pc:docMkLst>
      <pc:sldChg chg="addSp delSp modSp mod">
        <pc:chgData name="Steve Shellhammer" userId="0e71f22d-ee3e-49c0-82ff-dbc290af8082" providerId="ADAL" clId="{8DDDF9D7-502F-4C2B-B437-AF402FAECEAF}" dt="2021-03-16T22:11:23.522" v="307" actId="207"/>
        <pc:sldMkLst>
          <pc:docMk/>
          <pc:sldMk cId="0" sldId="256"/>
        </pc:sldMkLst>
        <pc:spChg chg="add del mod">
          <ac:chgData name="Steve Shellhammer" userId="0e71f22d-ee3e-49c0-82ff-dbc290af8082" providerId="ADAL" clId="{8DDDF9D7-502F-4C2B-B437-AF402FAECEAF}" dt="2021-03-16T22:07:19.436" v="52" actId="478"/>
          <ac:spMkLst>
            <pc:docMk/>
            <pc:sldMk cId="0" sldId="256"/>
            <ac:spMk id="3" creationId="{4FA6F739-11AF-4997-B8D0-F5A9FBCFA247}"/>
          </ac:spMkLst>
        </pc:spChg>
        <pc:spChg chg="add mod">
          <ac:chgData name="Steve Shellhammer" userId="0e71f22d-ee3e-49c0-82ff-dbc290af8082" providerId="ADAL" clId="{8DDDF9D7-502F-4C2B-B437-AF402FAECEAF}" dt="2021-03-16T22:11:23.522" v="307" actId="207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8DDDF9D7-502F-4C2B-B437-AF402FAECEAF}" dt="2021-03-16T22:06:29.502" v="1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8DDDF9D7-502F-4C2B-B437-AF402FAECEAF}" dt="2021-03-16T22:06:51.005" v="24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8DDDF9D7-502F-4C2B-B437-AF402FAECEAF}" dt="2021-03-16T22:08:35.131" v="57" actId="122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3653012693" sldId="480"/>
        </pc:sldMkLst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1836874408" sldId="481"/>
        </pc:sldMkLst>
      </pc:sldChg>
      <pc:sldChg chg="addSp delSp modSp new mod">
        <pc:chgData name="Steve Shellhammer" userId="0e71f22d-ee3e-49c0-82ff-dbc290af8082" providerId="ADAL" clId="{8DDDF9D7-502F-4C2B-B437-AF402FAECEAF}" dt="2021-03-18T23:47:04.822" v="6296" actId="14734"/>
        <pc:sldMkLst>
          <pc:docMk/>
          <pc:sldMk cId="1967477002" sldId="482"/>
        </pc:sldMkLst>
        <pc:spChg chg="mod">
          <ac:chgData name="Steve Shellhammer" userId="0e71f22d-ee3e-49c0-82ff-dbc290af8082" providerId="ADAL" clId="{8DDDF9D7-502F-4C2B-B437-AF402FAECEAF}" dt="2021-03-16T22:24:41.259" v="1319" actId="14100"/>
          <ac:spMkLst>
            <pc:docMk/>
            <pc:sldMk cId="1967477002" sldId="482"/>
            <ac:spMk id="2" creationId="{FAE75652-AE2C-430E-8B44-447B7998EF86}"/>
          </ac:spMkLst>
        </pc:spChg>
        <pc:spChg chg="del">
          <ac:chgData name="Steve Shellhammer" userId="0e71f22d-ee3e-49c0-82ff-dbc290af8082" providerId="ADAL" clId="{8DDDF9D7-502F-4C2B-B437-AF402FAECEAF}" dt="2021-03-16T22:12:17.941" v="308" actId="3680"/>
          <ac:spMkLst>
            <pc:docMk/>
            <pc:sldMk cId="1967477002" sldId="482"/>
            <ac:spMk id="3" creationId="{1B8C9654-410D-4F1E-B3C8-996D86A622C9}"/>
          </ac:spMkLst>
        </pc:spChg>
        <pc:graphicFrameChg chg="add mod ord modGraphic">
          <ac:chgData name="Steve Shellhammer" userId="0e71f22d-ee3e-49c0-82ff-dbc290af8082" providerId="ADAL" clId="{8DDDF9D7-502F-4C2B-B437-AF402FAECEAF}" dt="2021-03-18T23:47:04.822" v="6296" actId="14734"/>
          <ac:graphicFrameMkLst>
            <pc:docMk/>
            <pc:sldMk cId="1967477002" sldId="482"/>
            <ac:graphicFrameMk id="7" creationId="{5B7AFC4A-6C14-4055-A5AC-866FBFE2BCB9}"/>
          </ac:graphicFrameMkLst>
        </pc:graphicFrameChg>
      </pc:sldChg>
      <pc:sldChg chg="modSp add mod">
        <pc:chgData name="Steve Shellhammer" userId="0e71f22d-ee3e-49c0-82ff-dbc290af8082" providerId="ADAL" clId="{8DDDF9D7-502F-4C2B-B437-AF402FAECEAF}" dt="2021-03-18T23:20:11.920" v="5403" actId="20577"/>
        <pc:sldMkLst>
          <pc:docMk/>
          <pc:sldMk cId="1084003677" sldId="483"/>
        </pc:sldMkLst>
        <pc:spChg chg="mod">
          <ac:chgData name="Steve Shellhammer" userId="0e71f22d-ee3e-49c0-82ff-dbc290af8082" providerId="ADAL" clId="{8DDDF9D7-502F-4C2B-B437-AF402FAECEAF}" dt="2021-03-16T22:47:32.627" v="1609" actId="404"/>
          <ac:spMkLst>
            <pc:docMk/>
            <pc:sldMk cId="1084003677" sldId="483"/>
            <ac:spMk id="2" creationId="{FAE75652-AE2C-430E-8B44-447B7998EF86}"/>
          </ac:spMkLst>
        </pc:spChg>
        <pc:graphicFrameChg chg="modGraphic">
          <ac:chgData name="Steve Shellhammer" userId="0e71f22d-ee3e-49c0-82ff-dbc290af8082" providerId="ADAL" clId="{8DDDF9D7-502F-4C2B-B437-AF402FAECEAF}" dt="2021-03-18T23:20:11.920" v="5403" actId="20577"/>
          <ac:graphicFrameMkLst>
            <pc:docMk/>
            <pc:sldMk cId="1084003677" sldId="483"/>
            <ac:graphicFrameMk id="7" creationId="{5B7AFC4A-6C14-4055-A5AC-866FBFE2BCB9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2:30:15.830" v="3137" actId="207"/>
        <pc:sldMkLst>
          <pc:docMk/>
          <pc:sldMk cId="1098337821" sldId="484"/>
        </pc:sldMkLst>
        <pc:spChg chg="mod">
          <ac:chgData name="Steve Shellhammer" userId="0e71f22d-ee3e-49c0-82ff-dbc290af8082" providerId="ADAL" clId="{8DDDF9D7-502F-4C2B-B437-AF402FAECEAF}" dt="2021-03-17T18:37:35.118" v="2863" actId="20577"/>
          <ac:spMkLst>
            <pc:docMk/>
            <pc:sldMk cId="1098337821" sldId="484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15.830" v="3137" actId="207"/>
          <ac:spMkLst>
            <pc:docMk/>
            <pc:sldMk cId="1098337821" sldId="484"/>
            <ac:spMk id="3" creationId="{3D8F2FA6-67AE-471A-8349-F7B95201141D}"/>
          </ac:spMkLst>
        </pc:spChg>
        <pc:picChg chg="add mod">
          <ac:chgData name="Steve Shellhammer" userId="0e71f22d-ee3e-49c0-82ff-dbc290af8082" providerId="ADAL" clId="{8DDDF9D7-502F-4C2B-B437-AF402FAECEAF}" dt="2021-03-17T18:24:34.359" v="2764" actId="1037"/>
          <ac:picMkLst>
            <pc:docMk/>
            <pc:sldMk cId="1098337821" sldId="484"/>
            <ac:picMk id="8" creationId="{CCA69963-0A16-461E-A9E6-3EBC1D4E5088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26.793" v="3143" actId="207"/>
        <pc:sldMkLst>
          <pc:docMk/>
          <pc:sldMk cId="658309821" sldId="485"/>
        </pc:sldMkLst>
        <pc:spChg chg="mod">
          <ac:chgData name="Steve Shellhammer" userId="0e71f22d-ee3e-49c0-82ff-dbc290af8082" providerId="ADAL" clId="{8DDDF9D7-502F-4C2B-B437-AF402FAECEAF}" dt="2021-03-17T18:37:42.803" v="2866" actId="20577"/>
          <ac:spMkLst>
            <pc:docMk/>
            <pc:sldMk cId="658309821" sldId="485"/>
            <ac:spMk id="2" creationId="{3CBE97C4-47B4-422D-A6D6-AD01F0FDFB87}"/>
          </ac:spMkLst>
        </pc:spChg>
        <pc:spChg chg="del mod">
          <ac:chgData name="Steve Shellhammer" userId="0e71f22d-ee3e-49c0-82ff-dbc290af8082" providerId="ADAL" clId="{8DDDF9D7-502F-4C2B-B437-AF402FAECEAF}" dt="2021-03-17T18:36:37.669" v="2833" actId="478"/>
          <ac:spMkLst>
            <pc:docMk/>
            <pc:sldMk cId="658309821" sldId="485"/>
            <ac:spMk id="3" creationId="{3D8F2FA6-67AE-471A-8349-F7B95201141D}"/>
          </ac:spMkLst>
        </pc:spChg>
        <pc:spChg chg="add del mod">
          <ac:chgData name="Steve Shellhammer" userId="0e71f22d-ee3e-49c0-82ff-dbc290af8082" providerId="ADAL" clId="{8DDDF9D7-502F-4C2B-B437-AF402FAECEAF}" dt="2021-03-17T18:36:40.271" v="2834" actId="478"/>
          <ac:spMkLst>
            <pc:docMk/>
            <pc:sldMk cId="658309821" sldId="485"/>
            <ac:spMk id="11" creationId="{471A5A32-EB27-4681-AA9C-22572B650016}"/>
          </ac:spMkLst>
        </pc:spChg>
        <pc:spChg chg="add mod">
          <ac:chgData name="Steve Shellhammer" userId="0e71f22d-ee3e-49c0-82ff-dbc290af8082" providerId="ADAL" clId="{8DDDF9D7-502F-4C2B-B437-AF402FAECEAF}" dt="2021-03-17T22:30:26.793" v="3143" actId="207"/>
          <ac:spMkLst>
            <pc:docMk/>
            <pc:sldMk cId="658309821" sldId="485"/>
            <ac:spMk id="12" creationId="{E0A36B2E-A81D-4211-BD96-C874CC729A31}"/>
          </ac:spMkLst>
        </pc:spChg>
        <pc:picChg chg="del">
          <ac:chgData name="Steve Shellhammer" userId="0e71f22d-ee3e-49c0-82ff-dbc290af8082" providerId="ADAL" clId="{8DDDF9D7-502F-4C2B-B437-AF402FAECEAF}" dt="2021-03-17T18:29:30.125" v="2777" actId="478"/>
          <ac:picMkLst>
            <pc:docMk/>
            <pc:sldMk cId="658309821" sldId="485"/>
            <ac:picMk id="8" creationId="{CCA69963-0A16-461E-A9E6-3EBC1D4E5088}"/>
          </ac:picMkLst>
        </pc:picChg>
        <pc:picChg chg="add mod">
          <ac:chgData name="Steve Shellhammer" userId="0e71f22d-ee3e-49c0-82ff-dbc290af8082" providerId="ADAL" clId="{8DDDF9D7-502F-4C2B-B437-AF402FAECEAF}" dt="2021-03-17T18:35:10.661" v="2781" actId="1076"/>
          <ac:picMkLst>
            <pc:docMk/>
            <pc:sldMk cId="658309821" sldId="485"/>
            <ac:picMk id="9" creationId="{8F298819-A402-4ECC-BAD4-9F4E589C2B72}"/>
          </ac:picMkLst>
        </pc:picChg>
      </pc:sldChg>
      <pc:sldChg chg="addSp delSp modSp new mod">
        <pc:chgData name="Steve Shellhammer" userId="0e71f22d-ee3e-49c0-82ff-dbc290af8082" providerId="ADAL" clId="{8DDDF9D7-502F-4C2B-B437-AF402FAECEAF}" dt="2021-03-17T22:42:10.509" v="3454" actId="113"/>
        <pc:sldMkLst>
          <pc:docMk/>
          <pc:sldMk cId="3393319472" sldId="486"/>
        </pc:sldMkLst>
        <pc:spChg chg="mod">
          <ac:chgData name="Steve Shellhammer" userId="0e71f22d-ee3e-49c0-82ff-dbc290af8082" providerId="ADAL" clId="{8DDDF9D7-502F-4C2B-B437-AF402FAECEAF}" dt="2021-03-17T22:31:12.341" v="3199" actId="14100"/>
          <ac:spMkLst>
            <pc:docMk/>
            <pc:sldMk cId="3393319472" sldId="486"/>
            <ac:spMk id="2" creationId="{06A9FB81-9C5E-4550-9A24-166276466691}"/>
          </ac:spMkLst>
        </pc:spChg>
        <pc:spChg chg="del">
          <ac:chgData name="Steve Shellhammer" userId="0e71f22d-ee3e-49c0-82ff-dbc290af8082" providerId="ADAL" clId="{8DDDF9D7-502F-4C2B-B437-AF402FAECEAF}" dt="2021-03-17T18:44:04.518" v="2868" actId="478"/>
          <ac:spMkLst>
            <pc:docMk/>
            <pc:sldMk cId="3393319472" sldId="486"/>
            <ac:spMk id="3" creationId="{E1A622FC-7B08-4082-87B0-B3BC1656D67F}"/>
          </ac:spMkLst>
        </pc:spChg>
        <pc:graphicFrameChg chg="add mod modGraphic">
          <ac:chgData name="Steve Shellhammer" userId="0e71f22d-ee3e-49c0-82ff-dbc290af8082" providerId="ADAL" clId="{8DDDF9D7-502F-4C2B-B437-AF402FAECEAF}" dt="2021-03-17T22:42:10.509" v="3454" actId="113"/>
          <ac:graphicFrameMkLst>
            <pc:docMk/>
            <pc:sldMk cId="3393319472" sldId="486"/>
            <ac:graphicFrameMk id="7" creationId="{279831D8-A6B8-4277-8D5F-B0E7603F9027}"/>
          </ac:graphicFrameMkLst>
        </pc:graphicFrameChg>
        <pc:picChg chg="add del">
          <ac:chgData name="Steve Shellhammer" userId="0e71f22d-ee3e-49c0-82ff-dbc290af8082" providerId="ADAL" clId="{8DDDF9D7-502F-4C2B-B437-AF402FAECEAF}" dt="2021-03-17T18:44:33.340" v="2880" actId="21"/>
          <ac:picMkLst>
            <pc:docMk/>
            <pc:sldMk cId="3393319472" sldId="486"/>
            <ac:picMk id="8" creationId="{23A812AE-CD1E-42C7-A79A-496D275D3B7D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45.428" v="3149" actId="207"/>
        <pc:sldMkLst>
          <pc:docMk/>
          <pc:sldMk cId="4284133424" sldId="487"/>
        </pc:sldMkLst>
        <pc:spChg chg="mod">
          <ac:chgData name="Steve Shellhammer" userId="0e71f22d-ee3e-49c0-82ff-dbc290af8082" providerId="ADAL" clId="{8DDDF9D7-502F-4C2B-B437-AF402FAECEAF}" dt="2021-03-17T18:45:10.932" v="2896" actId="20577"/>
          <ac:spMkLst>
            <pc:docMk/>
            <pc:sldMk cId="4284133424" sldId="487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45.428" v="3149" actId="207"/>
          <ac:spMkLst>
            <pc:docMk/>
            <pc:sldMk cId="4284133424" sldId="487"/>
            <ac:spMk id="12" creationId="{E0A36B2E-A81D-4211-BD96-C874CC729A31}"/>
          </ac:spMkLst>
        </pc:spChg>
        <pc:picChg chg="add mod">
          <ac:chgData name="Steve Shellhammer" userId="0e71f22d-ee3e-49c0-82ff-dbc290af8082" providerId="ADAL" clId="{8DDDF9D7-502F-4C2B-B437-AF402FAECEAF}" dt="2021-03-17T18:50:44.740" v="3128" actId="1037"/>
          <ac:picMkLst>
            <pc:docMk/>
            <pc:sldMk cId="4284133424" sldId="487"/>
            <ac:picMk id="8" creationId="{CB5696E9-E832-4ED9-BE30-110E8243A6FB}"/>
          </ac:picMkLst>
        </pc:picChg>
        <pc:picChg chg="del">
          <ac:chgData name="Steve Shellhammer" userId="0e71f22d-ee3e-49c0-82ff-dbc290af8082" providerId="ADAL" clId="{8DDDF9D7-502F-4C2B-B437-AF402FAECEAF}" dt="2021-03-17T18:44:27.319" v="2879" actId="478"/>
          <ac:picMkLst>
            <pc:docMk/>
            <pc:sldMk cId="4284133424" sldId="487"/>
            <ac:picMk id="9" creationId="{8F298819-A402-4ECC-BAD4-9F4E589C2B72}"/>
          </ac:picMkLst>
        </pc:picChg>
      </pc:sldChg>
      <pc:sldChg chg="modSp add mod">
        <pc:chgData name="Steve Shellhammer" userId="0e71f22d-ee3e-49c0-82ff-dbc290af8082" providerId="ADAL" clId="{8DDDF9D7-502F-4C2B-B437-AF402FAECEAF}" dt="2021-03-17T22:59:49.928" v="3691" actId="207"/>
        <pc:sldMkLst>
          <pc:docMk/>
          <pc:sldMk cId="1663599620" sldId="488"/>
        </pc:sldMkLst>
        <pc:spChg chg="mod">
          <ac:chgData name="Steve Shellhammer" userId="0e71f22d-ee3e-49c0-82ff-dbc290af8082" providerId="ADAL" clId="{8DDDF9D7-502F-4C2B-B437-AF402FAECEAF}" dt="2021-03-17T22:43:03.854" v="3463" actId="20577"/>
          <ac:spMkLst>
            <pc:docMk/>
            <pc:sldMk cId="1663599620" sldId="488"/>
            <ac:spMk id="2" creationId="{06A9FB81-9C5E-4550-9A24-166276466691}"/>
          </ac:spMkLst>
        </pc:spChg>
        <pc:graphicFrameChg chg="mod modGraphic">
          <ac:chgData name="Steve Shellhammer" userId="0e71f22d-ee3e-49c0-82ff-dbc290af8082" providerId="ADAL" clId="{8DDDF9D7-502F-4C2B-B437-AF402FAECEAF}" dt="2021-03-17T22:59:49.928" v="3691" actId="207"/>
          <ac:graphicFrameMkLst>
            <pc:docMk/>
            <pc:sldMk cId="1663599620" sldId="488"/>
            <ac:graphicFrameMk id="7" creationId="{279831D8-A6B8-4277-8D5F-B0E7603F9027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3:49:37.921" v="4532" actId="14100"/>
        <pc:sldMkLst>
          <pc:docMk/>
          <pc:sldMk cId="715842681" sldId="489"/>
        </pc:sldMkLst>
        <pc:spChg chg="mod">
          <ac:chgData name="Steve Shellhammer" userId="0e71f22d-ee3e-49c0-82ff-dbc290af8082" providerId="ADAL" clId="{8DDDF9D7-502F-4C2B-B437-AF402FAECEAF}" dt="2021-03-17T23:48:09.190" v="4433" actId="20577"/>
          <ac:spMkLst>
            <pc:docMk/>
            <pc:sldMk cId="715842681" sldId="489"/>
            <ac:spMk id="2" creationId="{F36B3471-670C-4059-9EF5-5A512BF87249}"/>
          </ac:spMkLst>
        </pc:spChg>
        <pc:spChg chg="mod">
          <ac:chgData name="Steve Shellhammer" userId="0e71f22d-ee3e-49c0-82ff-dbc290af8082" providerId="ADAL" clId="{8DDDF9D7-502F-4C2B-B437-AF402FAECEAF}" dt="2021-03-17T23:49:37.921" v="4532" actId="14100"/>
          <ac:spMkLst>
            <pc:docMk/>
            <pc:sldMk cId="715842681" sldId="489"/>
            <ac:spMk id="3" creationId="{9814FD1E-3A36-4DCA-AF8F-2120B72DB1F3}"/>
          </ac:spMkLst>
        </pc:spChg>
        <pc:picChg chg="add mod">
          <ac:chgData name="Steve Shellhammer" userId="0e71f22d-ee3e-49c0-82ff-dbc290af8082" providerId="ADAL" clId="{8DDDF9D7-502F-4C2B-B437-AF402FAECEAF}" dt="2021-03-17T23:43:53.226" v="4290" actId="1038"/>
          <ac:picMkLst>
            <pc:docMk/>
            <pc:sldMk cId="715842681" sldId="489"/>
            <ac:picMk id="8" creationId="{37342D5A-DD26-41C7-99CA-31F6D518DE42}"/>
          </ac:picMkLst>
        </pc:picChg>
      </pc:sldChg>
      <pc:sldChg chg="addSp modSp new mod">
        <pc:chgData name="Steve Shellhammer" userId="0e71f22d-ee3e-49c0-82ff-dbc290af8082" providerId="ADAL" clId="{8DDDF9D7-502F-4C2B-B437-AF402FAECEAF}" dt="2021-03-18T23:46:52.420" v="6295" actId="1076"/>
        <pc:sldMkLst>
          <pc:docMk/>
          <pc:sldMk cId="3250604963" sldId="490"/>
        </pc:sldMkLst>
        <pc:spChg chg="mod">
          <ac:chgData name="Steve Shellhammer" userId="0e71f22d-ee3e-49c0-82ff-dbc290af8082" providerId="ADAL" clId="{8DDDF9D7-502F-4C2B-B437-AF402FAECEAF}" dt="2021-03-18T23:45:50.911" v="6231" actId="20577"/>
          <ac:spMkLst>
            <pc:docMk/>
            <pc:sldMk cId="3250604963" sldId="490"/>
            <ac:spMk id="2" creationId="{1A0FF0CA-135C-4FDC-A913-9E1792A150D6}"/>
          </ac:spMkLst>
        </pc:spChg>
        <pc:spChg chg="mod">
          <ac:chgData name="Steve Shellhammer" userId="0e71f22d-ee3e-49c0-82ff-dbc290af8082" providerId="ADAL" clId="{8DDDF9D7-502F-4C2B-B437-AF402FAECEAF}" dt="2021-03-18T23:46:52.420" v="6295" actId="1076"/>
          <ac:spMkLst>
            <pc:docMk/>
            <pc:sldMk cId="3250604963" sldId="490"/>
            <ac:spMk id="3" creationId="{F6739839-3E33-49AB-9091-7522061FA555}"/>
          </ac:spMkLst>
        </pc:spChg>
        <pc:graphicFrameChg chg="add mod modGraphic">
          <ac:chgData name="Steve Shellhammer" userId="0e71f22d-ee3e-49c0-82ff-dbc290af8082" providerId="ADAL" clId="{8DDDF9D7-502F-4C2B-B437-AF402FAECEAF}" dt="2021-03-18T23:45:41.638" v="6222" actId="1076"/>
          <ac:graphicFrameMkLst>
            <pc:docMk/>
            <pc:sldMk cId="3250604963" sldId="490"/>
            <ac:graphicFrameMk id="7" creationId="{04882836-D0C9-44C9-888C-AEFBF8A9E231}"/>
          </ac:graphicFrameMkLst>
        </pc:graphicFrameChg>
      </pc:sldChg>
      <pc:sldChg chg="modSp new mod">
        <pc:chgData name="Steve Shellhammer" userId="0e71f22d-ee3e-49c0-82ff-dbc290af8082" providerId="ADAL" clId="{8DDDF9D7-502F-4C2B-B437-AF402FAECEAF}" dt="2021-03-19T15:16:18.062" v="6970" actId="1076"/>
        <pc:sldMkLst>
          <pc:docMk/>
          <pc:sldMk cId="4154146102" sldId="491"/>
        </pc:sldMkLst>
        <pc:spChg chg="mod">
          <ac:chgData name="Steve Shellhammer" userId="0e71f22d-ee3e-49c0-82ff-dbc290af8082" providerId="ADAL" clId="{8DDDF9D7-502F-4C2B-B437-AF402FAECEAF}" dt="2021-03-18T23:48:08.210" v="6392" actId="14100"/>
          <ac:spMkLst>
            <pc:docMk/>
            <pc:sldMk cId="4154146102" sldId="491"/>
            <ac:spMk id="2" creationId="{D62D6E38-1944-4000-8C54-622DF577663D}"/>
          </ac:spMkLst>
        </pc:spChg>
        <pc:spChg chg="mod">
          <ac:chgData name="Steve Shellhammer" userId="0e71f22d-ee3e-49c0-82ff-dbc290af8082" providerId="ADAL" clId="{8DDDF9D7-502F-4C2B-B437-AF402FAECEAF}" dt="2021-03-19T15:16:18.062" v="6970" actId="1076"/>
          <ac:spMkLst>
            <pc:docMk/>
            <pc:sldMk cId="4154146102" sldId="491"/>
            <ac:spMk id="3" creationId="{9612293D-E4AE-4350-B5AF-2A14FCE5CE3F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23:05.142" v="7112" actId="22"/>
        <pc:sldMkLst>
          <pc:docMk/>
          <pc:sldMk cId="2084330954" sldId="492"/>
        </pc:sldMkLst>
        <pc:spChg chg="mod">
          <ac:chgData name="Steve Shellhammer" userId="0e71f22d-ee3e-49c0-82ff-dbc290af8082" providerId="ADAL" clId="{8DDDF9D7-502F-4C2B-B437-AF402FAECEAF}" dt="2021-03-19T15:20:59.375" v="6982" actId="14100"/>
          <ac:spMkLst>
            <pc:docMk/>
            <pc:sldMk cId="2084330954" sldId="492"/>
            <ac:spMk id="2" creationId="{0F7F7E34-65F9-48E3-BC67-E90D6D78FFA7}"/>
          </ac:spMkLst>
        </pc:spChg>
        <pc:spChg chg="mod">
          <ac:chgData name="Steve Shellhammer" userId="0e71f22d-ee3e-49c0-82ff-dbc290af8082" providerId="ADAL" clId="{8DDDF9D7-502F-4C2B-B437-AF402FAECEAF}" dt="2021-03-19T15:22:08.647" v="7110" actId="1037"/>
          <ac:spMkLst>
            <pc:docMk/>
            <pc:sldMk cId="2084330954" sldId="492"/>
            <ac:spMk id="3" creationId="{B713AE23-5D2E-4CC3-8B76-553B4DBF1320}"/>
          </ac:spMkLst>
        </pc:spChg>
        <pc:picChg chg="add del mod">
          <ac:chgData name="Steve Shellhammer" userId="0e71f22d-ee3e-49c0-82ff-dbc290af8082" providerId="ADAL" clId="{8DDDF9D7-502F-4C2B-B437-AF402FAECEAF}" dt="2021-03-19T15:22:30.538" v="7111" actId="478"/>
          <ac:picMkLst>
            <pc:docMk/>
            <pc:sldMk cId="2084330954" sldId="492"/>
            <ac:picMk id="8" creationId="{3C72573D-7192-43A8-9C3F-71DEC17AD1E4}"/>
          </ac:picMkLst>
        </pc:picChg>
        <pc:picChg chg="add">
          <ac:chgData name="Steve Shellhammer" userId="0e71f22d-ee3e-49c0-82ff-dbc290af8082" providerId="ADAL" clId="{8DDDF9D7-502F-4C2B-B437-AF402FAECEAF}" dt="2021-03-19T15:23:05.142" v="7112" actId="22"/>
          <ac:picMkLst>
            <pc:docMk/>
            <pc:sldMk cId="2084330954" sldId="492"/>
            <ac:picMk id="10" creationId="{E994E710-11F1-4F2B-93B4-84112428BC14}"/>
          </ac:picMkLst>
        </pc:picChg>
      </pc:sldChg>
      <pc:sldChg chg="modSp new mod">
        <pc:chgData name="Steve Shellhammer" userId="0e71f22d-ee3e-49c0-82ff-dbc290af8082" providerId="ADAL" clId="{8DDDF9D7-502F-4C2B-B437-AF402FAECEAF}" dt="2021-03-19T15:28:27.385" v="7866" actId="20577"/>
        <pc:sldMkLst>
          <pc:docMk/>
          <pc:sldMk cId="1053439342" sldId="493"/>
        </pc:sldMkLst>
        <pc:spChg chg="mod">
          <ac:chgData name="Steve Shellhammer" userId="0e71f22d-ee3e-49c0-82ff-dbc290af8082" providerId="ADAL" clId="{8DDDF9D7-502F-4C2B-B437-AF402FAECEAF}" dt="2021-03-19T15:24:31.255" v="7167" actId="404"/>
          <ac:spMkLst>
            <pc:docMk/>
            <pc:sldMk cId="1053439342" sldId="493"/>
            <ac:spMk id="2" creationId="{C5E4401A-7427-4759-9616-05829117C714}"/>
          </ac:spMkLst>
        </pc:spChg>
        <pc:spChg chg="mod">
          <ac:chgData name="Steve Shellhammer" userId="0e71f22d-ee3e-49c0-82ff-dbc290af8082" providerId="ADAL" clId="{8DDDF9D7-502F-4C2B-B437-AF402FAECEAF}" dt="2021-03-19T15:28:27.385" v="7866" actId="20577"/>
          <ac:spMkLst>
            <pc:docMk/>
            <pc:sldMk cId="1053439342" sldId="493"/>
            <ac:spMk id="3" creationId="{B6590AA5-8130-4E3A-9FD2-5FD5943F136C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37:47.805" v="8783" actId="1036"/>
        <pc:sldMkLst>
          <pc:docMk/>
          <pc:sldMk cId="573313430" sldId="494"/>
        </pc:sldMkLst>
        <pc:spChg chg="mod">
          <ac:chgData name="Steve Shellhammer" userId="0e71f22d-ee3e-49c0-82ff-dbc290af8082" providerId="ADAL" clId="{8DDDF9D7-502F-4C2B-B437-AF402FAECEAF}" dt="2021-03-19T15:37:40.431" v="8782" actId="404"/>
          <ac:spMkLst>
            <pc:docMk/>
            <pc:sldMk cId="573313430" sldId="494"/>
            <ac:spMk id="2" creationId="{0D39CAA2-0294-403E-A2A1-7CBC327AF997}"/>
          </ac:spMkLst>
        </pc:spChg>
        <pc:spChg chg="del mod">
          <ac:chgData name="Steve Shellhammer" userId="0e71f22d-ee3e-49c0-82ff-dbc290af8082" providerId="ADAL" clId="{8DDDF9D7-502F-4C2B-B437-AF402FAECEAF}" dt="2021-03-19T15:37:02.609" v="8756" actId="478"/>
          <ac:spMkLst>
            <pc:docMk/>
            <pc:sldMk cId="573313430" sldId="494"/>
            <ac:spMk id="3" creationId="{972221DE-5A48-4801-B3DC-B7F45FB8CEA0}"/>
          </ac:spMkLst>
        </pc:spChg>
        <pc:spChg chg="add del mod">
          <ac:chgData name="Steve Shellhammer" userId="0e71f22d-ee3e-49c0-82ff-dbc290af8082" providerId="ADAL" clId="{8DDDF9D7-502F-4C2B-B437-AF402FAECEAF}" dt="2021-03-19T15:37:15.800" v="8758" actId="478"/>
          <ac:spMkLst>
            <pc:docMk/>
            <pc:sldMk cId="573313430" sldId="494"/>
            <ac:spMk id="9" creationId="{F421305E-F731-464E-AEE0-0094928DACD0}"/>
          </ac:spMkLst>
        </pc:spChg>
        <pc:graphicFrameChg chg="add mod modGraphic">
          <ac:chgData name="Steve Shellhammer" userId="0e71f22d-ee3e-49c0-82ff-dbc290af8082" providerId="ADAL" clId="{8DDDF9D7-502F-4C2B-B437-AF402FAECEAF}" dt="2021-03-19T15:37:47.805" v="8783" actId="1036"/>
          <ac:graphicFrameMkLst>
            <pc:docMk/>
            <pc:sldMk cId="573313430" sldId="494"/>
            <ac:graphicFrameMk id="7" creationId="{8B07BCA4-84D5-4410-B000-F0EAC08DDBA7}"/>
          </ac:graphicFrameMkLst>
        </pc:graphicFrameChg>
      </pc:sldChg>
      <pc:sldMasterChg chg="modSldLayout">
        <pc:chgData name="Steve Shellhammer" userId="0e71f22d-ee3e-49c0-82ff-dbc290af8082" providerId="ADAL" clId="{8DDDF9D7-502F-4C2B-B437-AF402FAECEAF}" dt="2021-03-16T22:07:47.820" v="5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8DDDF9D7-502F-4C2B-B437-AF402FAECEAF}" dt="2021-03-16T22:07:47.820" v="5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8DDDF9D7-502F-4C2B-B437-AF402FAECEAF}" dt="2021-03-16T22:07:47.820" v="5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ED74AE49-413F-4C18-A93D-4818AE843540}"/>
    <pc:docChg chg="undo redo custSel addSld delSld modSld sldOrd">
      <pc:chgData name="Steve Shellhammer" userId="0e71f22d-ee3e-49c0-82ff-dbc290af8082" providerId="ADAL" clId="{ED74AE49-413F-4C18-A93D-4818AE843540}" dt="2020-10-09T16:33:36.480" v="4776" actId="1035"/>
      <pc:docMkLst>
        <pc:docMk/>
      </pc:docMkLst>
      <pc:sldChg chg="modSp mod">
        <pc:chgData name="Steve Shellhammer" userId="0e71f22d-ee3e-49c0-82ff-dbc290af8082" providerId="ADAL" clId="{ED74AE49-413F-4C18-A93D-4818AE843540}" dt="2020-10-06T21:33:16.796" v="3050"/>
        <pc:sldMkLst>
          <pc:docMk/>
          <pc:sldMk cId="0" sldId="256"/>
        </pc:sldMkLst>
        <pc:spChg chg="mod">
          <ac:chgData name="Steve Shellhammer" userId="0e71f22d-ee3e-49c0-82ff-dbc290af8082" providerId="ADAL" clId="{ED74AE49-413F-4C18-A93D-4818AE843540}" dt="2020-09-29T23:08:38.237" v="138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ED74AE49-413F-4C18-A93D-4818AE843540}" dt="2020-09-29T23:08:17.055" v="137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ED74AE49-413F-4C18-A93D-4818AE843540}" dt="2020-10-06T21:33:16.796" v="3050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ED74AE49-413F-4C18-A93D-4818AE843540}" dt="2020-09-18T00:00:45.189" v="506" actId="20577"/>
        <pc:sldMkLst>
          <pc:docMk/>
          <pc:sldMk cId="1632125" sldId="479"/>
        </pc:sldMkLst>
        <pc:spChg chg="mod">
          <ac:chgData name="Steve Shellhammer" userId="0e71f22d-ee3e-49c0-82ff-dbc290af8082" providerId="ADAL" clId="{ED74AE49-413F-4C18-A93D-4818AE843540}" dt="2020-09-18T00:00:45.189" v="506" actId="20577"/>
          <ac:spMkLst>
            <pc:docMk/>
            <pc:sldMk cId="1632125" sldId="479"/>
            <ac:spMk id="3" creationId="{95F00F21-C9D4-41E9-8AE4-5CB8F3844943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014374459" sldId="480"/>
        </pc:sldMkLst>
      </pc:sldChg>
      <pc:sldChg chg="modSp new mod">
        <pc:chgData name="Steve Shellhammer" userId="0e71f22d-ee3e-49c0-82ff-dbc290af8082" providerId="ADAL" clId="{ED74AE49-413F-4C18-A93D-4818AE843540}" dt="2020-10-08T22:47:43.729" v="3058" actId="14100"/>
        <pc:sldMkLst>
          <pc:docMk/>
          <pc:sldMk cId="3653012693" sldId="480"/>
        </pc:sldMkLst>
        <pc:spChg chg="mod">
          <ac:chgData name="Steve Shellhammer" userId="0e71f22d-ee3e-49c0-82ff-dbc290af8082" providerId="ADAL" clId="{ED74AE49-413F-4C18-A93D-4818AE843540}" dt="2020-09-17T23:53:50.870" v="48" actId="20577"/>
          <ac:spMkLst>
            <pc:docMk/>
            <pc:sldMk cId="3653012693" sldId="480"/>
            <ac:spMk id="2" creationId="{972F3BC9-103D-4AB8-A004-1A6A8493B701}"/>
          </ac:spMkLst>
        </pc:spChg>
        <pc:spChg chg="mod">
          <ac:chgData name="Steve Shellhammer" userId="0e71f22d-ee3e-49c0-82ff-dbc290af8082" providerId="ADAL" clId="{ED74AE49-413F-4C18-A93D-4818AE843540}" dt="2020-10-08T22:47:43.729" v="3058" actId="14100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ED74AE49-413F-4C18-A93D-4818AE843540}" dt="2020-10-08T22:48:28.184" v="3071" actId="20577"/>
        <pc:sldMkLst>
          <pc:docMk/>
          <pc:sldMk cId="2881346024" sldId="481"/>
        </pc:sldMkLst>
        <pc:spChg chg="mod">
          <ac:chgData name="Steve Shellhammer" userId="0e71f22d-ee3e-49c0-82ff-dbc290af8082" providerId="ADAL" clId="{ED74AE49-413F-4C18-A93D-4818AE843540}" dt="2020-09-29T23:56:08.646" v="2024" actId="20577"/>
          <ac:spMkLst>
            <pc:docMk/>
            <pc:sldMk cId="2881346024" sldId="481"/>
            <ac:spMk id="2" creationId="{D8E44063-4B71-4CB6-9878-12BC0ECFBF99}"/>
          </ac:spMkLst>
        </pc:spChg>
        <pc:spChg chg="mod">
          <ac:chgData name="Steve Shellhammer" userId="0e71f22d-ee3e-49c0-82ff-dbc290af8082" providerId="ADAL" clId="{ED74AE49-413F-4C18-A93D-4818AE843540}" dt="2020-10-08T22:48:28.184" v="3071" actId="20577"/>
          <ac:spMkLst>
            <pc:docMk/>
            <pc:sldMk cId="2881346024" sldId="481"/>
            <ac:spMk id="3" creationId="{9FEE12A3-3F50-4C87-9875-94513EF82C6B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4238986428" sldId="481"/>
        </pc:sldMkLst>
      </pc:sldChg>
      <pc:sldChg chg="addSp delSp modSp new mod">
        <pc:chgData name="Steve Shellhammer" userId="0e71f22d-ee3e-49c0-82ff-dbc290af8082" providerId="ADAL" clId="{ED74AE49-413F-4C18-A93D-4818AE843540}" dt="2020-09-18T16:01:09.697" v="1112" actId="20577"/>
        <pc:sldMkLst>
          <pc:docMk/>
          <pc:sldMk cId="2975279318" sldId="482"/>
        </pc:sldMkLst>
        <pc:spChg chg="mod">
          <ac:chgData name="Steve Shellhammer" userId="0e71f22d-ee3e-49c0-82ff-dbc290af8082" providerId="ADAL" clId="{ED74AE49-413F-4C18-A93D-4818AE843540}" dt="2020-09-18T15:58:33.117" v="1051" actId="14100"/>
          <ac:spMkLst>
            <pc:docMk/>
            <pc:sldMk cId="2975279318" sldId="482"/>
            <ac:spMk id="2" creationId="{327ACE7A-1EFF-470F-ACF7-D0531A92E210}"/>
          </ac:spMkLst>
        </pc:spChg>
        <pc:spChg chg="del mod">
          <ac:chgData name="Steve Shellhammer" userId="0e71f22d-ee3e-49c0-82ff-dbc290af8082" providerId="ADAL" clId="{ED74AE49-413F-4C18-A93D-4818AE843540}" dt="2020-09-18T15:51:13.077" v="1048" actId="478"/>
          <ac:spMkLst>
            <pc:docMk/>
            <pc:sldMk cId="2975279318" sldId="482"/>
            <ac:spMk id="3" creationId="{4BF36A06-0284-4DE2-B756-FE2DC93AE5F4}"/>
          </ac:spMkLst>
        </pc:spChg>
        <pc:spChg chg="add del mod">
          <ac:chgData name="Steve Shellhammer" userId="0e71f22d-ee3e-49c0-82ff-dbc290af8082" providerId="ADAL" clId="{ED74AE49-413F-4C18-A93D-4818AE843540}" dt="2020-09-18T15:51:15.648" v="1049" actId="478"/>
          <ac:spMkLst>
            <pc:docMk/>
            <pc:sldMk cId="2975279318" sldId="482"/>
            <ac:spMk id="8" creationId="{68EDF2D1-61E7-4016-ABFE-C6D40E463CE3}"/>
          </ac:spMkLst>
        </pc:spChg>
        <pc:graphicFrameChg chg="add mod modGraphic">
          <ac:chgData name="Steve Shellhammer" userId="0e71f22d-ee3e-49c0-82ff-dbc290af8082" providerId="ADAL" clId="{ED74AE49-413F-4C18-A93D-4818AE843540}" dt="2020-09-18T16:01:09.697" v="1112" actId="20577"/>
          <ac:graphicFrameMkLst>
            <pc:docMk/>
            <pc:sldMk cId="2975279318" sldId="482"/>
            <ac:graphicFrameMk id="10" creationId="{CEBCA222-FE15-4DDD-AD4A-17148DDD1592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3650932" sldId="483"/>
        </pc:sldMkLst>
      </pc:sldChg>
      <pc:sldChg chg="addSp delSp modSp new mod">
        <pc:chgData name="Steve Shellhammer" userId="0e71f22d-ee3e-49c0-82ff-dbc290af8082" providerId="ADAL" clId="{ED74AE49-413F-4C18-A93D-4818AE843540}" dt="2020-10-08T22:49:15.635" v="3075" actId="20577"/>
        <pc:sldMkLst>
          <pc:docMk/>
          <pc:sldMk cId="2288411570" sldId="483"/>
        </pc:sldMkLst>
        <pc:spChg chg="mod">
          <ac:chgData name="Steve Shellhammer" userId="0e71f22d-ee3e-49c0-82ff-dbc290af8082" providerId="ADAL" clId="{ED74AE49-413F-4C18-A93D-4818AE843540}" dt="2020-09-29T23:37:23.727" v="1804" actId="14100"/>
          <ac:spMkLst>
            <pc:docMk/>
            <pc:sldMk cId="2288411570" sldId="483"/>
            <ac:spMk id="2" creationId="{24EEB1EA-6245-4E5A-A2CE-885EEE88BE1D}"/>
          </ac:spMkLst>
        </pc:spChg>
        <pc:spChg chg="del">
          <ac:chgData name="Steve Shellhammer" userId="0e71f22d-ee3e-49c0-82ff-dbc290af8082" providerId="ADAL" clId="{ED74AE49-413F-4C18-A93D-4818AE843540}" dt="2020-09-18T16:12:04.064" v="1269" actId="478"/>
          <ac:spMkLst>
            <pc:docMk/>
            <pc:sldMk cId="2288411570" sldId="483"/>
            <ac:spMk id="3" creationId="{FF478EC9-E78A-4195-B639-3F8E1A30EE8E}"/>
          </ac:spMkLst>
        </pc:spChg>
        <pc:spChg chg="add mod">
          <ac:chgData name="Steve Shellhammer" userId="0e71f22d-ee3e-49c0-82ff-dbc290af8082" providerId="ADAL" clId="{ED74AE49-413F-4C18-A93D-4818AE843540}" dt="2020-09-30T18:06:29.533" v="2188" actId="20577"/>
          <ac:spMkLst>
            <pc:docMk/>
            <pc:sldMk cId="2288411570" sldId="483"/>
            <ac:spMk id="7" creationId="{2C2B590C-1D70-4E1C-9D33-21D777659AA8}"/>
          </ac:spMkLst>
        </pc:spChg>
        <pc:graphicFrameChg chg="add mod modGraphic">
          <ac:chgData name="Steve Shellhammer" userId="0e71f22d-ee3e-49c0-82ff-dbc290af8082" providerId="ADAL" clId="{ED74AE49-413F-4C18-A93D-4818AE843540}" dt="2020-10-08T22:49:15.635" v="3075" actId="20577"/>
          <ac:graphicFrameMkLst>
            <pc:docMk/>
            <pc:sldMk cId="2288411570" sldId="483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165083760" sldId="484"/>
        </pc:sldMkLst>
      </pc:sldChg>
      <pc:sldChg chg="modSp new del mod">
        <pc:chgData name="Steve Shellhammer" userId="0e71f22d-ee3e-49c0-82ff-dbc290af8082" providerId="ADAL" clId="{ED74AE49-413F-4C18-A93D-4818AE843540}" dt="2020-09-29T23:37:50.506" v="1847" actId="47"/>
        <pc:sldMkLst>
          <pc:docMk/>
          <pc:sldMk cId="1710601456" sldId="484"/>
        </pc:sldMkLst>
        <pc:spChg chg="mod">
          <ac:chgData name="Steve Shellhammer" userId="0e71f22d-ee3e-49c0-82ff-dbc290af8082" providerId="ADAL" clId="{ED74AE49-413F-4C18-A93D-4818AE843540}" dt="2020-09-29T23:32:48.501" v="1716" actId="14100"/>
          <ac:spMkLst>
            <pc:docMk/>
            <pc:sldMk cId="1710601456" sldId="484"/>
            <ac:spMk id="3" creationId="{B1F8897B-A893-4591-BE7F-4D7AA5756E65}"/>
          </ac:spMkLst>
        </pc:spChg>
      </pc:sldChg>
      <pc:sldChg chg="modSp new mod">
        <pc:chgData name="Steve Shellhammer" userId="0e71f22d-ee3e-49c0-82ff-dbc290af8082" providerId="ADAL" clId="{ED74AE49-413F-4C18-A93D-4818AE843540}" dt="2020-09-30T00:03:08.205" v="2063" actId="20577"/>
        <pc:sldMkLst>
          <pc:docMk/>
          <pc:sldMk cId="1790051191" sldId="484"/>
        </pc:sldMkLst>
        <pc:spChg chg="mod">
          <ac:chgData name="Steve Shellhammer" userId="0e71f22d-ee3e-49c0-82ff-dbc290af8082" providerId="ADAL" clId="{ED74AE49-413F-4C18-A93D-4818AE843540}" dt="2020-09-30T00:02:52.259" v="2056" actId="14100"/>
          <ac:spMkLst>
            <pc:docMk/>
            <pc:sldMk cId="1790051191" sldId="484"/>
            <ac:spMk id="2" creationId="{9D982DB4-0274-46EB-B835-602D889633D9}"/>
          </ac:spMkLst>
        </pc:spChg>
        <pc:spChg chg="mod">
          <ac:chgData name="Steve Shellhammer" userId="0e71f22d-ee3e-49c0-82ff-dbc290af8082" providerId="ADAL" clId="{ED74AE49-413F-4C18-A93D-4818AE843540}" dt="2020-09-30T00:03:08.205" v="2063" actId="20577"/>
          <ac:spMkLst>
            <pc:docMk/>
            <pc:sldMk cId="1790051191" sldId="484"/>
            <ac:spMk id="3" creationId="{09AA718B-282E-4CC9-A944-38227338923D}"/>
          </ac:spMkLst>
        </pc:spChg>
      </pc:sldChg>
      <pc:sldChg chg="modSp add mod">
        <pc:chgData name="Steve Shellhammer" userId="0e71f22d-ee3e-49c0-82ff-dbc290af8082" providerId="ADAL" clId="{ED74AE49-413F-4C18-A93D-4818AE843540}" dt="2020-10-09T16:26:27.647" v="4551" actId="20577"/>
        <pc:sldMkLst>
          <pc:docMk/>
          <pc:sldMk cId="239854975" sldId="485"/>
        </pc:sldMkLst>
        <pc:spChg chg="mod">
          <ac:chgData name="Steve Shellhammer" userId="0e71f22d-ee3e-49c0-82ff-dbc290af8082" providerId="ADAL" clId="{ED74AE49-413F-4C18-A93D-4818AE843540}" dt="2020-10-09T16:10:12.030" v="4025" actId="1076"/>
          <ac:spMkLst>
            <pc:docMk/>
            <pc:sldMk cId="239854975" sldId="485"/>
            <ac:spMk id="2" creationId="{24EEB1EA-6245-4E5A-A2CE-885EEE88BE1D}"/>
          </ac:spMkLst>
        </pc:spChg>
        <pc:spChg chg="mod">
          <ac:chgData name="Steve Shellhammer" userId="0e71f22d-ee3e-49c0-82ff-dbc290af8082" providerId="ADAL" clId="{ED74AE49-413F-4C18-A93D-4818AE843540}" dt="2020-10-09T16:10:54.516" v="4040" actId="14100"/>
          <ac:spMkLst>
            <pc:docMk/>
            <pc:sldMk cId="239854975" sldId="485"/>
            <ac:spMk id="7" creationId="{2C2B590C-1D70-4E1C-9D33-21D777659AA8}"/>
          </ac:spMkLst>
        </pc:spChg>
        <pc:graphicFrameChg chg="mod modGraphic">
          <ac:chgData name="Steve Shellhammer" userId="0e71f22d-ee3e-49c0-82ff-dbc290af8082" providerId="ADAL" clId="{ED74AE49-413F-4C18-A93D-4818AE843540}" dt="2020-10-09T16:26:27.647" v="4551" actId="20577"/>
          <ac:graphicFrameMkLst>
            <pc:docMk/>
            <pc:sldMk cId="23985497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1334691016" sldId="485"/>
        </pc:sldMkLst>
      </pc:sldChg>
      <pc:sldChg chg="modSp add del mod">
        <pc:chgData name="Steve Shellhammer" userId="0e71f22d-ee3e-49c0-82ff-dbc290af8082" providerId="ADAL" clId="{ED74AE49-413F-4C18-A93D-4818AE843540}" dt="2020-09-30T00:04:19.136" v="2069" actId="47"/>
        <pc:sldMkLst>
          <pc:docMk/>
          <pc:sldMk cId="3952999485" sldId="485"/>
        </pc:sldMkLst>
        <pc:graphicFrameChg chg="modGraphic">
          <ac:chgData name="Steve Shellhammer" userId="0e71f22d-ee3e-49c0-82ff-dbc290af8082" providerId="ADAL" clId="{ED74AE49-413F-4C18-A93D-4818AE843540}" dt="2020-09-30T00:03:32.320" v="2065" actId="6549"/>
          <ac:graphicFrameMkLst>
            <pc:docMk/>
            <pc:sldMk cId="395299948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415202813" sldId="486"/>
        </pc:sldMkLst>
      </pc:sldChg>
      <pc:sldChg chg="addSp delSp modSp new mod">
        <pc:chgData name="Steve Shellhammer" userId="0e71f22d-ee3e-49c0-82ff-dbc290af8082" providerId="ADAL" clId="{ED74AE49-413F-4C18-A93D-4818AE843540}" dt="2020-10-09T16:21:03.387" v="4219" actId="1036"/>
        <pc:sldMkLst>
          <pc:docMk/>
          <pc:sldMk cId="3446185811" sldId="486"/>
        </pc:sldMkLst>
        <pc:spChg chg="mod">
          <ac:chgData name="Steve Shellhammer" userId="0e71f22d-ee3e-49c0-82ff-dbc290af8082" providerId="ADAL" clId="{ED74AE49-413F-4C18-A93D-4818AE843540}" dt="2020-09-30T18:34:55.849" v="2698" actId="404"/>
          <ac:spMkLst>
            <pc:docMk/>
            <pc:sldMk cId="3446185811" sldId="486"/>
            <ac:spMk id="2" creationId="{97026B3C-E27A-4922-85CD-81B2314C5AD1}"/>
          </ac:spMkLst>
        </pc:spChg>
        <pc:spChg chg="del">
          <ac:chgData name="Steve Shellhammer" userId="0e71f22d-ee3e-49c0-82ff-dbc290af8082" providerId="ADAL" clId="{ED74AE49-413F-4C18-A93D-4818AE843540}" dt="2020-09-30T18:35:17.920" v="2699" actId="3680"/>
          <ac:spMkLst>
            <pc:docMk/>
            <pc:sldMk cId="3446185811" sldId="486"/>
            <ac:spMk id="3" creationId="{7558E9E8-AD50-45E3-9BE6-B9B7EF7327D1}"/>
          </ac:spMkLst>
        </pc:spChg>
        <pc:spChg chg="add del mod">
          <ac:chgData name="Steve Shellhammer" userId="0e71f22d-ee3e-49c0-82ff-dbc290af8082" providerId="ADAL" clId="{ED74AE49-413F-4C18-A93D-4818AE843540}" dt="2020-10-09T16:19:52.407" v="4153" actId="478"/>
          <ac:spMkLst>
            <pc:docMk/>
            <pc:sldMk cId="3446185811" sldId="486"/>
            <ac:spMk id="8" creationId="{9F1BD6C8-0E06-4E5A-AFC4-810451E52E34}"/>
          </ac:spMkLst>
        </pc:spChg>
        <pc:graphicFrameChg chg="add mod ord modGraphic">
          <ac:chgData name="Steve Shellhammer" userId="0e71f22d-ee3e-49c0-82ff-dbc290af8082" providerId="ADAL" clId="{ED74AE49-413F-4C18-A93D-4818AE843540}" dt="2020-10-09T16:21:03.387" v="4219" actId="1036"/>
          <ac:graphicFrameMkLst>
            <pc:docMk/>
            <pc:sldMk cId="3446185811" sldId="486"/>
            <ac:graphicFrameMk id="7" creationId="{D5E95D89-708C-4B49-A55F-CCEAB243C4B8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675243109" sldId="487"/>
        </pc:sldMkLst>
      </pc:sldChg>
      <pc:sldChg chg="modSp new del mod">
        <pc:chgData name="Steve Shellhammer" userId="0e71f22d-ee3e-49c0-82ff-dbc290af8082" providerId="ADAL" clId="{ED74AE49-413F-4C18-A93D-4818AE843540}" dt="2020-09-30T18:41:03.140" v="3027" actId="47"/>
        <pc:sldMkLst>
          <pc:docMk/>
          <pc:sldMk cId="2266658147" sldId="487"/>
        </pc:sldMkLst>
        <pc:spChg chg="mod">
          <ac:chgData name="Steve Shellhammer" userId="0e71f22d-ee3e-49c0-82ff-dbc290af8082" providerId="ADAL" clId="{ED74AE49-413F-4C18-A93D-4818AE843540}" dt="2020-09-30T18:40:31.874" v="3017" actId="14100"/>
          <ac:spMkLst>
            <pc:docMk/>
            <pc:sldMk cId="2266658147" sldId="487"/>
            <ac:spMk id="3" creationId="{32C90941-07D4-4D1D-828B-8B327D358D84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00:25:22.317" v="3896" actId="1076"/>
        <pc:sldMkLst>
          <pc:docMk/>
          <pc:sldMk cId="3764238631" sldId="487"/>
        </pc:sldMkLst>
        <pc:spChg chg="mod">
          <ac:chgData name="Steve Shellhammer" userId="0e71f22d-ee3e-49c0-82ff-dbc290af8082" providerId="ADAL" clId="{ED74AE49-413F-4C18-A93D-4818AE843540}" dt="2020-10-08T22:52:28.838" v="3151" actId="404"/>
          <ac:spMkLst>
            <pc:docMk/>
            <pc:sldMk cId="3764238631" sldId="487"/>
            <ac:spMk id="2" creationId="{4989B90D-9847-4F49-B216-7670369E72C2}"/>
          </ac:spMkLst>
        </pc:spChg>
        <pc:spChg chg="mod">
          <ac:chgData name="Steve Shellhammer" userId="0e71f22d-ee3e-49c0-82ff-dbc290af8082" providerId="ADAL" clId="{ED74AE49-413F-4C18-A93D-4818AE843540}" dt="2020-10-09T00:11:38.987" v="3348" actId="14100"/>
          <ac:spMkLst>
            <pc:docMk/>
            <pc:sldMk cId="3764238631" sldId="487"/>
            <ac:spMk id="3" creationId="{7C8819EC-BB46-4FEC-AD6E-6EB4003F71BF}"/>
          </ac:spMkLst>
        </pc:spChg>
        <pc:picChg chg="add del mod">
          <ac:chgData name="Steve Shellhammer" userId="0e71f22d-ee3e-49c0-82ff-dbc290af8082" providerId="ADAL" clId="{ED74AE49-413F-4C18-A93D-4818AE843540}" dt="2020-10-08T22:53:18.673" v="3160" actId="478"/>
          <ac:picMkLst>
            <pc:docMk/>
            <pc:sldMk cId="3764238631" sldId="487"/>
            <ac:picMk id="7" creationId="{584CF5F4-2A4B-4CFA-B6A4-895034FF3F6D}"/>
          </ac:picMkLst>
        </pc:picChg>
        <pc:picChg chg="del mod">
          <ac:chgData name="Steve Shellhammer" userId="0e71f22d-ee3e-49c0-82ff-dbc290af8082" providerId="ADAL" clId="{ED74AE49-413F-4C18-A93D-4818AE843540}" dt="2020-10-09T00:25:05.874" v="3894" actId="478"/>
          <ac:picMkLst>
            <pc:docMk/>
            <pc:sldMk cId="3764238631" sldId="487"/>
            <ac:picMk id="8" creationId="{B7BCBE0F-4FC1-4040-ADB6-BBC270020991}"/>
          </ac:picMkLst>
        </pc:picChg>
        <pc:picChg chg="mod">
          <ac:chgData name="Steve Shellhammer" userId="0e71f22d-ee3e-49c0-82ff-dbc290af8082" providerId="ADAL" clId="{ED74AE49-413F-4C18-A93D-4818AE843540}" dt="2020-10-09T00:25:22.317" v="3896" actId="1076"/>
          <ac:picMkLst>
            <pc:docMk/>
            <pc:sldMk cId="3764238631" sldId="487"/>
            <ac:picMk id="9" creationId="{DF08FEEE-65C9-432F-A6B3-15737EA8B4E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08908905" sldId="488"/>
        </pc:sldMkLst>
      </pc:sldChg>
      <pc:sldChg chg="delSp modSp new mod">
        <pc:chgData name="Steve Shellhammer" userId="0e71f22d-ee3e-49c0-82ff-dbc290af8082" providerId="ADAL" clId="{ED74AE49-413F-4C18-A93D-4818AE843540}" dt="2020-10-09T16:02:20.586" v="3911" actId="1076"/>
        <pc:sldMkLst>
          <pc:docMk/>
          <pc:sldMk cId="3454468360" sldId="488"/>
        </pc:sldMkLst>
        <pc:spChg chg="mod">
          <ac:chgData name="Steve Shellhammer" userId="0e71f22d-ee3e-49c0-82ff-dbc290af8082" providerId="ADAL" clId="{ED74AE49-413F-4C18-A93D-4818AE843540}" dt="2020-10-08T22:52:36.417" v="3152" actId="20577"/>
          <ac:spMkLst>
            <pc:docMk/>
            <pc:sldMk cId="3454468360" sldId="488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01:49.660" v="3909" actId="20577"/>
          <ac:spMkLst>
            <pc:docMk/>
            <pc:sldMk cId="3454468360" sldId="488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8T22:55:48.383" v="3206" actId="478"/>
          <ac:picMkLst>
            <pc:docMk/>
            <pc:sldMk cId="3454468360" sldId="488"/>
            <ac:picMk id="7" creationId="{8616A9DF-1EFC-463C-B3D9-307099543E53}"/>
          </ac:picMkLst>
        </pc:picChg>
        <pc:picChg chg="mod">
          <ac:chgData name="Steve Shellhammer" userId="0e71f22d-ee3e-49c0-82ff-dbc290af8082" providerId="ADAL" clId="{ED74AE49-413F-4C18-A93D-4818AE843540}" dt="2020-10-09T16:02:20.586" v="3911" actId="1076"/>
          <ac:picMkLst>
            <pc:docMk/>
            <pc:sldMk cId="3454468360" sldId="488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847141214" sldId="489"/>
        </pc:sldMkLst>
      </pc:sldChg>
      <pc:sldChg chg="addSp delSp modSp add mod">
        <pc:chgData name="Steve Shellhammer" userId="0e71f22d-ee3e-49c0-82ff-dbc290af8082" providerId="ADAL" clId="{ED74AE49-413F-4C18-A93D-4818AE843540}" dt="2020-10-09T16:06:16.784" v="3924" actId="20577"/>
        <pc:sldMkLst>
          <pc:docMk/>
          <pc:sldMk cId="4254195244" sldId="489"/>
        </pc:sldMkLst>
        <pc:spChg chg="mod">
          <ac:chgData name="Steve Shellhammer" userId="0e71f22d-ee3e-49c0-82ff-dbc290af8082" providerId="ADAL" clId="{ED74AE49-413F-4C18-A93D-4818AE843540}" dt="2020-10-09T16:06:16.784" v="3924" actId="20577"/>
          <ac:spMkLst>
            <pc:docMk/>
            <pc:sldMk cId="4254195244" sldId="489"/>
            <ac:spMk id="2" creationId="{082B2151-97BA-40A1-88C5-95797F4006E8}"/>
          </ac:spMkLst>
        </pc:spChg>
        <pc:spChg chg="del">
          <ac:chgData name="Steve Shellhammer" userId="0e71f22d-ee3e-49c0-82ff-dbc290af8082" providerId="ADAL" clId="{ED74AE49-413F-4C18-A93D-4818AE843540}" dt="2020-10-09T00:13:40.276" v="3447" actId="478"/>
          <ac:spMkLst>
            <pc:docMk/>
            <pc:sldMk cId="4254195244" sldId="489"/>
            <ac:spMk id="3" creationId="{D62DF583-1910-432F-91CE-56D6424FE663}"/>
          </ac:spMkLst>
        </pc:spChg>
        <pc:spChg chg="add del mod">
          <ac:chgData name="Steve Shellhammer" userId="0e71f22d-ee3e-49c0-82ff-dbc290af8082" providerId="ADAL" clId="{ED74AE49-413F-4C18-A93D-4818AE843540}" dt="2020-10-09T00:13:43.710" v="3449" actId="478"/>
          <ac:spMkLst>
            <pc:docMk/>
            <pc:sldMk cId="4254195244" sldId="489"/>
            <ac:spMk id="10" creationId="{39A314C2-17D6-4ECC-A336-35FA4D2E1A18}"/>
          </ac:spMkLst>
        </pc:spChg>
        <pc:spChg chg="add mod">
          <ac:chgData name="Steve Shellhammer" userId="0e71f22d-ee3e-49c0-82ff-dbc290af8082" providerId="ADAL" clId="{ED74AE49-413F-4C18-A93D-4818AE843540}" dt="2020-10-09T16:02:35.070" v="3915" actId="20577"/>
          <ac:spMkLst>
            <pc:docMk/>
            <pc:sldMk cId="4254195244" sldId="489"/>
            <ac:spMk id="11" creationId="{4799191B-262C-4DD6-9314-79A029782901}"/>
          </ac:spMkLst>
        </pc:spChg>
        <pc:picChg chg="mod">
          <ac:chgData name="Steve Shellhammer" userId="0e71f22d-ee3e-49c0-82ff-dbc290af8082" providerId="ADAL" clId="{ED74AE49-413F-4C18-A93D-4818AE843540}" dt="2020-10-08T23:54:13.519" v="3219" actId="1076"/>
          <ac:picMkLst>
            <pc:docMk/>
            <pc:sldMk cId="4254195244" sldId="489"/>
            <ac:picMk id="7" creationId="{3169A4A2-58EA-4D6A-8965-ED11C40BF6C8}"/>
          </ac:picMkLst>
        </pc:picChg>
        <pc:picChg chg="del">
          <ac:chgData name="Steve Shellhammer" userId="0e71f22d-ee3e-49c0-82ff-dbc290af8082" providerId="ADAL" clId="{ED74AE49-413F-4C18-A93D-4818AE843540}" dt="2020-10-08T23:53:53.634" v="3217" actId="478"/>
          <ac:picMkLst>
            <pc:docMk/>
            <pc:sldMk cId="4254195244" sldId="489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506027600" sldId="490"/>
        </pc:sldMkLst>
      </pc:sldChg>
      <pc:sldChg chg="delSp modSp add mod ord">
        <pc:chgData name="Steve Shellhammer" userId="0e71f22d-ee3e-49c0-82ff-dbc290af8082" providerId="ADAL" clId="{ED74AE49-413F-4C18-A93D-4818AE843540}" dt="2020-10-09T00:25:44.688" v="3900" actId="20577"/>
        <pc:sldMkLst>
          <pc:docMk/>
          <pc:sldMk cId="3514583303" sldId="490"/>
        </pc:sldMkLst>
        <pc:spChg chg="mod">
          <ac:chgData name="Steve Shellhammer" userId="0e71f22d-ee3e-49c0-82ff-dbc290af8082" providerId="ADAL" clId="{ED74AE49-413F-4C18-A93D-4818AE843540}" dt="2020-10-09T00:23:45.252" v="3822" actId="20577"/>
          <ac:spMkLst>
            <pc:docMk/>
            <pc:sldMk cId="3514583303" sldId="490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5:44.688" v="3900" actId="20577"/>
          <ac:spMkLst>
            <pc:docMk/>
            <pc:sldMk cId="3514583303" sldId="490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4:31.434" v="3221" actId="478"/>
          <ac:picMkLst>
            <pc:docMk/>
            <pc:sldMk cId="3514583303" sldId="490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3:20.324" v="3818" actId="478"/>
          <ac:picMkLst>
            <pc:docMk/>
            <pc:sldMk cId="3514583303" sldId="490"/>
            <ac:picMk id="8" creationId="{E984A64F-FFC0-462B-BA25-DE120571926B}"/>
          </ac:picMkLst>
        </pc:picChg>
        <pc:picChg chg="mod">
          <ac:chgData name="Steve Shellhammer" userId="0e71f22d-ee3e-49c0-82ff-dbc290af8082" providerId="ADAL" clId="{ED74AE49-413F-4C18-A93D-4818AE843540}" dt="2020-10-09T00:23:43.329" v="3821" actId="1076"/>
          <ac:picMkLst>
            <pc:docMk/>
            <pc:sldMk cId="3514583303" sldId="490"/>
            <ac:picMk id="9" creationId="{2311F3E7-32E3-4E6D-82CD-94DDE8241504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313986917" sldId="491"/>
        </pc:sldMkLst>
      </pc:sldChg>
      <pc:sldChg chg="delSp modSp add mod">
        <pc:chgData name="Steve Shellhammer" userId="0e71f22d-ee3e-49c0-82ff-dbc290af8082" providerId="ADAL" clId="{ED74AE49-413F-4C18-A93D-4818AE843540}" dt="2020-10-09T00:27:15.526" v="3905" actId="1076"/>
        <pc:sldMkLst>
          <pc:docMk/>
          <pc:sldMk cId="2033409932" sldId="491"/>
        </pc:sldMkLst>
        <pc:spChg chg="mod">
          <ac:chgData name="Steve Shellhammer" userId="0e71f22d-ee3e-49c0-82ff-dbc290af8082" providerId="ADAL" clId="{ED74AE49-413F-4C18-A93D-4818AE843540}" dt="2020-10-08T23:57:08.411" v="3247" actId="20577"/>
          <ac:spMkLst>
            <pc:docMk/>
            <pc:sldMk cId="2033409932" sldId="491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14:23.849" v="3498" actId="20577"/>
          <ac:spMkLst>
            <pc:docMk/>
            <pc:sldMk cId="2033409932" sldId="491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6:10.579" v="3237" actId="478"/>
          <ac:picMkLst>
            <pc:docMk/>
            <pc:sldMk cId="2033409932" sldId="491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6:49.839" v="3901" actId="478"/>
          <ac:picMkLst>
            <pc:docMk/>
            <pc:sldMk cId="2033409932" sldId="491"/>
            <ac:picMk id="8" creationId="{F67C116F-6C44-462C-8CC2-111DB469B63A}"/>
          </ac:picMkLst>
        </pc:picChg>
        <pc:picChg chg="mod">
          <ac:chgData name="Steve Shellhammer" userId="0e71f22d-ee3e-49c0-82ff-dbc290af8082" providerId="ADAL" clId="{ED74AE49-413F-4C18-A93D-4818AE843540}" dt="2020-10-09T00:27:15.526" v="3905" actId="1076"/>
          <ac:picMkLst>
            <pc:docMk/>
            <pc:sldMk cId="2033409932" sldId="491"/>
            <ac:picMk id="9" creationId="{B4AF6DB8-1984-4DDC-974C-A45EEA2BF17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263938305" sldId="492"/>
        </pc:sldMkLst>
      </pc:sldChg>
      <pc:sldChg chg="delSp modSp add mod">
        <pc:chgData name="Steve Shellhammer" userId="0e71f22d-ee3e-49c0-82ff-dbc290af8082" providerId="ADAL" clId="{ED74AE49-413F-4C18-A93D-4818AE843540}" dt="2020-10-09T16:08:21.189" v="3928" actId="1076"/>
        <pc:sldMkLst>
          <pc:docMk/>
          <pc:sldMk cId="3912687455" sldId="492"/>
        </pc:sldMkLst>
        <pc:spChg chg="mod">
          <ac:chgData name="Steve Shellhammer" userId="0e71f22d-ee3e-49c0-82ff-dbc290af8082" providerId="ADAL" clId="{ED74AE49-413F-4C18-A93D-4818AE843540}" dt="2020-10-08T23:59:21.337" v="3268" actId="403"/>
          <ac:spMkLst>
            <pc:docMk/>
            <pc:sldMk cId="3912687455" sldId="492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30.187" v="3817" actId="20577"/>
          <ac:spMkLst>
            <pc:docMk/>
            <pc:sldMk cId="3912687455" sldId="492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00:07:20.696" v="3296" actId="478"/>
          <ac:picMkLst>
            <pc:docMk/>
            <pc:sldMk cId="3912687455" sldId="492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8:21.189" v="3928" actId="1076"/>
          <ac:picMkLst>
            <pc:docMk/>
            <pc:sldMk cId="3912687455" sldId="492"/>
            <ac:picMk id="7" creationId="{BBE3F555-F70E-4875-90C5-D54D2476A680}"/>
          </ac:picMkLst>
        </pc:picChg>
        <pc:picChg chg="del">
          <ac:chgData name="Steve Shellhammer" userId="0e71f22d-ee3e-49c0-82ff-dbc290af8082" providerId="ADAL" clId="{ED74AE49-413F-4C18-A93D-4818AE843540}" dt="2020-10-08T23:57:44.876" v="3253" actId="478"/>
          <ac:picMkLst>
            <pc:docMk/>
            <pc:sldMk cId="3912687455" sldId="492"/>
            <ac:picMk id="8" creationId="{F67C116F-6C44-462C-8CC2-111DB469B63A}"/>
          </ac:picMkLst>
        </pc:picChg>
        <pc:picChg chg="del">
          <ac:chgData name="Steve Shellhammer" userId="0e71f22d-ee3e-49c0-82ff-dbc290af8082" providerId="ADAL" clId="{ED74AE49-413F-4C18-A93D-4818AE843540}" dt="2020-10-09T00:07:35.095" v="3297"/>
          <ac:picMkLst>
            <pc:docMk/>
            <pc:sldMk cId="3912687455" sldId="492"/>
            <ac:picMk id="9" creationId="{563CACBE-457E-4933-ACD9-8BDA9BE49E5B}"/>
          </ac:picMkLst>
        </pc:picChg>
        <pc:picChg chg="del">
          <ac:chgData name="Steve Shellhammer" userId="0e71f22d-ee3e-49c0-82ff-dbc290af8082" providerId="ADAL" clId="{ED74AE49-413F-4C18-A93D-4818AE843540}" dt="2020-10-09T00:07:46.840" v="3298" actId="478"/>
          <ac:picMkLst>
            <pc:docMk/>
            <pc:sldMk cId="3912687455" sldId="492"/>
            <ac:picMk id="10" creationId="{696A280A-24AA-4397-BCD6-2F73FA963A78}"/>
          </ac:picMkLst>
        </pc:picChg>
        <pc:picChg chg="del mod">
          <ac:chgData name="Steve Shellhammer" userId="0e71f22d-ee3e-49c0-82ff-dbc290af8082" providerId="ADAL" clId="{ED74AE49-413F-4C18-A93D-4818AE843540}" dt="2020-10-09T16:07:59.851" v="3925" actId="478"/>
          <ac:picMkLst>
            <pc:docMk/>
            <pc:sldMk cId="3912687455" sldId="492"/>
            <ac:picMk id="11" creationId="{39596136-F159-41E5-BEF2-75436C8F9EF4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03:35.018" v="3917" actId="1076"/>
        <pc:sldMkLst>
          <pc:docMk/>
          <pc:sldMk cId="3267503242" sldId="493"/>
        </pc:sldMkLst>
        <pc:spChg chg="mod">
          <ac:chgData name="Steve Shellhammer" userId="0e71f22d-ee3e-49c0-82ff-dbc290af8082" providerId="ADAL" clId="{ED74AE49-413F-4C18-A93D-4818AE843540}" dt="2020-10-09T00:01:11.590" v="3293" actId="404"/>
          <ac:spMkLst>
            <pc:docMk/>
            <pc:sldMk cId="3267503242" sldId="493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0:00.936" v="3756" actId="14100"/>
          <ac:spMkLst>
            <pc:docMk/>
            <pc:sldMk cId="3267503242" sldId="493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00:33.472" v="3282" actId="478"/>
          <ac:picMkLst>
            <pc:docMk/>
            <pc:sldMk cId="3267503242" sldId="493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3:35.018" v="3917" actId="1076"/>
          <ac:picMkLst>
            <pc:docMk/>
            <pc:sldMk cId="3267503242" sldId="493"/>
            <ac:picMk id="8" creationId="{3B8BE99E-708B-4AA3-8300-816DF1C8E35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97841625" sldId="493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46948756" sldId="494"/>
        </pc:sldMkLst>
      </pc:sldChg>
      <pc:sldChg chg="delSp modSp add mod">
        <pc:chgData name="Steve Shellhammer" userId="0e71f22d-ee3e-49c0-82ff-dbc290af8082" providerId="ADAL" clId="{ED74AE49-413F-4C18-A93D-4818AE843540}" dt="2020-10-09T16:18:07.740" v="4070" actId="1076"/>
        <pc:sldMkLst>
          <pc:docMk/>
          <pc:sldMk cId="1545545651" sldId="494"/>
        </pc:sldMkLst>
        <pc:spChg chg="mod">
          <ac:chgData name="Steve Shellhammer" userId="0e71f22d-ee3e-49c0-82ff-dbc290af8082" providerId="ADAL" clId="{ED74AE49-413F-4C18-A93D-4818AE843540}" dt="2020-10-09T00:09:50.054" v="3306" actId="20577"/>
          <ac:spMkLst>
            <pc:docMk/>
            <pc:sldMk cId="1545545651" sldId="494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13.123" v="3813" actId="1076"/>
          <ac:spMkLst>
            <pc:docMk/>
            <pc:sldMk cId="1545545651" sldId="494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16:17:52.152" v="4068" actId="478"/>
          <ac:picMkLst>
            <pc:docMk/>
            <pc:sldMk cId="1545545651" sldId="494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8:07.740" v="4070" actId="1076"/>
          <ac:picMkLst>
            <pc:docMk/>
            <pc:sldMk cId="1545545651" sldId="494"/>
            <ac:picMk id="8" creationId="{1C9876AC-BAB1-400A-8FBC-D61FE3494288}"/>
          </ac:picMkLst>
        </pc:picChg>
        <pc:picChg chg="del">
          <ac:chgData name="Steve Shellhammer" userId="0e71f22d-ee3e-49c0-82ff-dbc290af8082" providerId="ADAL" clId="{ED74AE49-413F-4C18-A93D-4818AE843540}" dt="2020-10-09T00:03:28.400" v="3295" actId="478"/>
          <ac:picMkLst>
            <pc:docMk/>
            <pc:sldMk cId="1545545651" sldId="494"/>
            <ac:picMk id="8" creationId="{3B8BE99E-708B-4AA3-8300-816DF1C8E357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15:12.626" v="4067" actId="14100"/>
        <pc:sldMkLst>
          <pc:docMk/>
          <pc:sldMk cId="1836799658" sldId="495"/>
        </pc:sldMkLst>
        <pc:spChg chg="mod">
          <ac:chgData name="Steve Shellhammer" userId="0e71f22d-ee3e-49c0-82ff-dbc290af8082" providerId="ADAL" clId="{ED74AE49-413F-4C18-A93D-4818AE843540}" dt="2020-10-09T00:10:18.390" v="3319" actId="20577"/>
          <ac:spMkLst>
            <pc:docMk/>
            <pc:sldMk cId="1836799658" sldId="495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15:12.626" v="4067" actId="14100"/>
          <ac:spMkLst>
            <pc:docMk/>
            <pc:sldMk cId="1836799658" sldId="495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10:20.420" v="3320" actId="478"/>
          <ac:picMkLst>
            <pc:docMk/>
            <pc:sldMk cId="1836799658" sldId="495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5:08.461" v="4065" actId="1076"/>
          <ac:picMkLst>
            <pc:docMk/>
            <pc:sldMk cId="1836799658" sldId="495"/>
            <ac:picMk id="8" creationId="{DA0EA314-22C5-440C-A58D-20C242FB3614}"/>
          </ac:picMkLst>
        </pc:picChg>
      </pc:sldChg>
      <pc:sldChg chg="modSp new mod">
        <pc:chgData name="Steve Shellhammer" userId="0e71f22d-ee3e-49c0-82ff-dbc290af8082" providerId="ADAL" clId="{ED74AE49-413F-4C18-A93D-4818AE843540}" dt="2020-10-09T16:33:13.282" v="4768" actId="14100"/>
        <pc:sldMkLst>
          <pc:docMk/>
          <pc:sldMk cId="54922741" sldId="496"/>
        </pc:sldMkLst>
        <pc:spChg chg="mod">
          <ac:chgData name="Steve Shellhammer" userId="0e71f22d-ee3e-49c0-82ff-dbc290af8082" providerId="ADAL" clId="{ED74AE49-413F-4C18-A93D-4818AE843540}" dt="2020-10-09T16:23:12.603" v="4500" actId="14100"/>
          <ac:spMkLst>
            <pc:docMk/>
            <pc:sldMk cId="54922741" sldId="496"/>
            <ac:spMk id="2" creationId="{A5AB9E06-34EE-4AA5-926C-DBEE09E81295}"/>
          </ac:spMkLst>
        </pc:spChg>
        <pc:spChg chg="mod">
          <ac:chgData name="Steve Shellhammer" userId="0e71f22d-ee3e-49c0-82ff-dbc290af8082" providerId="ADAL" clId="{ED74AE49-413F-4C18-A93D-4818AE843540}" dt="2020-10-09T16:33:13.282" v="4768" actId="14100"/>
          <ac:spMkLst>
            <pc:docMk/>
            <pc:sldMk cId="54922741" sldId="496"/>
            <ac:spMk id="3" creationId="{4B1467B8-214A-4972-BF9A-EC2AA836C9E8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16:33:36.480" v="4776" actId="1035"/>
        <pc:sldMkLst>
          <pc:docMk/>
          <pc:sldMk cId="1626241637" sldId="497"/>
        </pc:sldMkLst>
        <pc:spChg chg="del">
          <ac:chgData name="Steve Shellhammer" userId="0e71f22d-ee3e-49c0-82ff-dbc290af8082" providerId="ADAL" clId="{ED74AE49-413F-4C18-A93D-4818AE843540}" dt="2020-10-09T16:24:05.791" v="4504" actId="478"/>
          <ac:spMkLst>
            <pc:docMk/>
            <pc:sldMk cId="1626241637" sldId="497"/>
            <ac:spMk id="2" creationId="{0A4CE6B8-AEA2-4A8D-BB50-0E69EC2B033D}"/>
          </ac:spMkLst>
        </pc:spChg>
        <pc:spChg chg="del">
          <ac:chgData name="Steve Shellhammer" userId="0e71f22d-ee3e-49c0-82ff-dbc290af8082" providerId="ADAL" clId="{ED74AE49-413F-4C18-A93D-4818AE843540}" dt="2020-10-09T16:24:03.343" v="4503" actId="478"/>
          <ac:spMkLst>
            <pc:docMk/>
            <pc:sldMk cId="1626241637" sldId="497"/>
            <ac:spMk id="3" creationId="{025CD11E-B87A-4A48-89F0-86ABE877613E}"/>
          </ac:spMkLst>
        </pc:spChg>
        <pc:graphicFrameChg chg="add mod modGraphic">
          <ac:chgData name="Steve Shellhammer" userId="0e71f22d-ee3e-49c0-82ff-dbc290af8082" providerId="ADAL" clId="{ED74AE49-413F-4C18-A93D-4818AE843540}" dt="2020-10-09T16:33:36.480" v="4776" actId="1035"/>
          <ac:graphicFrameMkLst>
            <pc:docMk/>
            <pc:sldMk cId="1626241637" sldId="497"/>
            <ac:graphicFrameMk id="8" creationId="{EE7CD8B3-A49D-4B19-B2C3-75FA3AE19ECD}"/>
          </ac:graphicFrameMkLst>
        </pc:graphicFrameChg>
      </pc:sld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33.184" v="18" actId="20577"/>
        <pc:sldMkLst>
          <pc:docMk/>
          <pc:sldMk cId="0" sldId="256"/>
        </pc:sldMkLst>
        <pc:spChg chg="mod">
          <ac:chgData name="Steve Shellhammer" userId="0e71f22d-ee3e-49c0-82ff-dbc290af8082" providerId="ADAL" clId="{467BD3AC-F198-4FA9-8F8B-0EF76C763259}" dt="2020-08-24T17:50:33.184" v="1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  <pc:spChg chg="mod">
          <ac:chgData name="Steve Shellhammer" userId="0e71f22d-ee3e-49c0-82ff-dbc290af8082" providerId="ADAL" clId="{467BD3AC-F198-4FA9-8F8B-0EF76C763259}" dt="2020-08-24T17:50:06.869" v="8" actId="6549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  <pc:spChg chg="mod">
          <ac:chgData name="Steve Shellhammer" userId="0e71f22d-ee3e-49c0-82ff-dbc290af8082" providerId="ADAL" clId="{467BD3AC-F198-4FA9-8F8B-0EF76C763259}" dt="2020-08-24T18:13:18.014" v="595" actId="20577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15:30.124" v="670" actId="20577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467BD3AC-F198-4FA9-8F8B-0EF76C763259}" dt="2020-08-24T17:50:57.965" v="22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  <pc:picChg chg="mod">
          <ac:chgData name="Steve Shellhammer" userId="0e71f22d-ee3e-49c0-82ff-dbc290af8082" providerId="ADAL" clId="{467BD3AC-F198-4FA9-8F8B-0EF76C763259}" dt="2020-08-24T17:58:08.830" v="98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  <pc:spChg chg="mod">
          <ac:chgData name="Steve Shellhammer" userId="0e71f22d-ee3e-49c0-82ff-dbc290af8082" providerId="ADAL" clId="{467BD3AC-F198-4FA9-8F8B-0EF76C763259}" dt="2020-08-24T18:07:09.017" v="376" actId="20577"/>
          <ac:spMkLst>
            <pc:docMk/>
            <pc:sldMk cId="2415202813" sldId="486"/>
            <ac:spMk id="3" creationId="{85E764BB-08F0-4F5B-87CC-541A3CA35AB1}"/>
          </ac:spMkLst>
        </pc:spChg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  <pc:spChg chg="mod">
          <ac:chgData name="Steve Shellhammer" userId="0e71f22d-ee3e-49c0-82ff-dbc290af8082" providerId="ADAL" clId="{467BD3AC-F198-4FA9-8F8B-0EF76C763259}" dt="2020-08-24T18:00:23.943" v="200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467BD3AC-F198-4FA9-8F8B-0EF76C763259}" dt="2020-08-24T18:13:03.042" v="587" actId="20577"/>
          <ac:spMkLst>
            <pc:docMk/>
            <pc:sldMk cId="675243109" sldId="487"/>
            <ac:spMk id="3" creationId="{F7F3A0E5-FAAC-4B6F-9E0C-21E97D74B750}"/>
          </ac:spMkLst>
        </pc:spChg>
        <pc:spChg chg="add mod">
          <ac:chgData name="Steve Shellhammer" userId="0e71f22d-ee3e-49c0-82ff-dbc290af8082" providerId="ADAL" clId="{467BD3AC-F198-4FA9-8F8B-0EF76C763259}" dt="2020-08-24T18:14:55.447" v="652" actId="14100"/>
          <ac:spMkLst>
            <pc:docMk/>
            <pc:sldMk cId="675243109" sldId="487"/>
            <ac:spMk id="7" creationId="{C3FF793B-028C-4B28-85CC-FD8D7C5052C6}"/>
          </ac:spMkLst>
        </pc:spChg>
        <pc:graphicFrameChg chg="add mod modGraphic">
          <ac:chgData name="Steve Shellhammer" userId="0e71f22d-ee3e-49c0-82ff-dbc290af8082" providerId="ADAL" clId="{467BD3AC-F198-4FA9-8F8B-0EF76C763259}" dt="2020-08-24T18:15:00.246" v="653" actId="403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467BD3AC-F198-4FA9-8F8B-0EF76C763259}" dt="2020-08-24T18:15:49.246" v="671" actId="404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467BD3AC-F198-4FA9-8F8B-0EF76C763259}" dt="2020-08-24T18:15:56.133" v="67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  <pc:spChg chg="mod">
          <ac:chgData name="Steve Shellhammer" userId="0e71f22d-ee3e-49c0-82ff-dbc290af8082" providerId="ADAL" clId="{467BD3AC-F198-4FA9-8F8B-0EF76C763259}" dt="2020-08-24T17:57:37.140" v="71" actId="1076"/>
          <ac:spMkLst>
            <pc:docMk/>
            <pc:sldMk cId="506027600" sldId="490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01:34.366" v="208" actId="20577"/>
          <ac:spMkLst>
            <pc:docMk/>
            <pc:sldMk cId="506027600" sldId="490"/>
            <ac:spMk id="3" creationId="{85E764BB-08F0-4F5B-87CC-541A3CA35AB1}"/>
          </ac:spMkLst>
        </pc:spChg>
        <pc:picChg chg="mod">
          <ac:chgData name="Steve Shellhammer" userId="0e71f22d-ee3e-49c0-82ff-dbc290af8082" providerId="ADAL" clId="{467BD3AC-F198-4FA9-8F8B-0EF76C763259}" dt="2020-08-24T18:01:22.506" v="204" actId="1076"/>
          <ac:picMkLst>
            <pc:docMk/>
            <pc:sldMk cId="506027600" sldId="490"/>
            <ac:picMk id="9" creationId="{9DD57DE5-AF6C-40B1-A155-AB448FE707D0}"/>
          </ac:picMkLst>
        </pc:picChg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  <pc:spChg chg="del">
          <ac:chgData name="Steve Shellhammer" userId="0e71f22d-ee3e-49c0-82ff-dbc290af8082" providerId="ADAL" clId="{467BD3AC-F198-4FA9-8F8B-0EF76C763259}" dt="2020-08-24T18:02:32.856" v="210" actId="3680"/>
          <ac:spMkLst>
            <pc:docMk/>
            <pc:sldMk cId="634102025" sldId="491"/>
            <ac:spMk id="3" creationId="{4548D7F8-968D-49C8-B813-55A4DF4F9062}"/>
          </ac:spMkLst>
        </pc:spChg>
        <pc:graphicFrameChg chg="add mod ord modGraphic">
          <ac:chgData name="Steve Shellhammer" userId="0e71f22d-ee3e-49c0-82ff-dbc290af8082" providerId="ADAL" clId="{467BD3AC-F198-4FA9-8F8B-0EF76C763259}" dt="2020-08-24T18:09:13.285" v="517" actId="404"/>
          <ac:graphicFrameMkLst>
            <pc:docMk/>
            <pc:sldMk cId="634102025" sldId="491"/>
            <ac:graphicFrameMk id="7" creationId="{4F1ACEC2-331B-42CC-9998-446F904EBBA7}"/>
          </ac:graphicFrameMkLst>
        </pc:graphicFrameChg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  <pc:spChg chg="mod">
          <ac:chgData name="Steve Shellhammer" userId="0e71f22d-ee3e-49c0-82ff-dbc290af8082" providerId="ADAL" clId="{467BD3AC-F198-4FA9-8F8B-0EF76C763259}" dt="2020-08-24T18:08:07.189" v="452" actId="20577"/>
          <ac:spMkLst>
            <pc:docMk/>
            <pc:sldMk cId="1392521135" sldId="492"/>
            <ac:spMk id="3" creationId="{DC0C9A4C-BF35-4DE5-8A62-942C45A4EB62}"/>
          </ac:spMkLst>
        </pc:spChg>
      </pc:sldChg>
    </pc:docChg>
  </pc:docChgLst>
  <pc:docChgLst>
    <pc:chgData name="Steve Shellhammer" userId="0e71f22d-ee3e-49c0-82ff-dbc290af8082" providerId="ADAL" clId="{FAD68504-CA7A-4FB7-B5D0-570C50CF8293}"/>
    <pc:docChg chg="undo custSel addSld delSld modSld">
      <pc:chgData name="Steve Shellhammer" userId="0e71f22d-ee3e-49c0-82ff-dbc290af8082" providerId="ADAL" clId="{FAD68504-CA7A-4FB7-B5D0-570C50CF8293}" dt="2021-08-16T14:06:45.056" v="3012" actId="20577"/>
      <pc:docMkLst>
        <pc:docMk/>
      </pc:docMkLst>
      <pc:sldChg chg="modSp mod">
        <pc:chgData name="Steve Shellhammer" userId="0e71f22d-ee3e-49c0-82ff-dbc290af8082" providerId="ADAL" clId="{FAD68504-CA7A-4FB7-B5D0-570C50CF8293}" dt="2021-08-10T21:57:40.078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FAD68504-CA7A-4FB7-B5D0-570C50CF8293}" dt="2021-08-10T21:57:40.078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AD68504-CA7A-4FB7-B5D0-570C50CF8293}" dt="2021-08-10T22:02:22.437" v="419" actId="1035"/>
        <pc:sldMkLst>
          <pc:docMk/>
          <pc:sldMk cId="2539548716" sldId="507"/>
        </pc:sldMkLst>
        <pc:spChg chg="mod">
          <ac:chgData name="Steve Shellhammer" userId="0e71f22d-ee3e-49c0-82ff-dbc290af8082" providerId="ADAL" clId="{FAD68504-CA7A-4FB7-B5D0-570C50CF8293}" dt="2021-08-10T22:01:41.964" v="399" actId="20577"/>
          <ac:spMkLst>
            <pc:docMk/>
            <pc:sldMk cId="2539548716" sldId="507"/>
            <ac:spMk id="3" creationId="{EA047805-A180-4C08-BD26-4E2C237DE358}"/>
          </ac:spMkLst>
        </pc:spChg>
        <pc:spChg chg="mod">
          <ac:chgData name="Steve Shellhammer" userId="0e71f22d-ee3e-49c0-82ff-dbc290af8082" providerId="ADAL" clId="{FAD68504-CA7A-4FB7-B5D0-570C50CF8293}" dt="2021-08-10T22:02:07.875" v="415" actId="20577"/>
          <ac:spMkLst>
            <pc:docMk/>
            <pc:sldMk cId="2539548716" sldId="507"/>
            <ac:spMk id="8" creationId="{AFE48272-1472-4795-8BCF-858992E7899D}"/>
          </ac:spMkLst>
        </pc:spChg>
        <pc:graphicFrameChg chg="mod">
          <ac:chgData name="Steve Shellhammer" userId="0e71f22d-ee3e-49c0-82ff-dbc290af8082" providerId="ADAL" clId="{FAD68504-CA7A-4FB7-B5D0-570C50CF8293}" dt="2021-08-10T22:02:22.437" v="419" actId="1035"/>
          <ac:graphicFrameMkLst>
            <pc:docMk/>
            <pc:sldMk cId="2539548716" sldId="507"/>
            <ac:graphicFrameMk id="7" creationId="{39AB0C3C-42B4-402D-AF89-196D231FA1C8}"/>
          </ac:graphicFrameMkLst>
        </pc:graphicFrameChg>
      </pc:sldChg>
      <pc:sldChg chg="modSp mod">
        <pc:chgData name="Steve Shellhammer" userId="0e71f22d-ee3e-49c0-82ff-dbc290af8082" providerId="ADAL" clId="{FAD68504-CA7A-4FB7-B5D0-570C50CF8293}" dt="2021-08-16T14:06:45.056" v="3012" actId="20577"/>
        <pc:sldMkLst>
          <pc:docMk/>
          <pc:sldMk cId="1348969420" sldId="508"/>
        </pc:sldMkLst>
        <pc:spChg chg="mod">
          <ac:chgData name="Steve Shellhammer" userId="0e71f22d-ee3e-49c0-82ff-dbc290af8082" providerId="ADAL" clId="{FAD68504-CA7A-4FB7-B5D0-570C50CF8293}" dt="2021-08-16T14:06:45.056" v="3012" actId="20577"/>
          <ac:spMkLst>
            <pc:docMk/>
            <pc:sldMk cId="1348969420" sldId="508"/>
            <ac:spMk id="8" creationId="{7094B0A0-63B3-4B0D-830B-6D1D4CA17560}"/>
          </ac:spMkLst>
        </pc:spChg>
      </pc:sldChg>
      <pc:sldChg chg="modSp mod">
        <pc:chgData name="Steve Shellhammer" userId="0e71f22d-ee3e-49c0-82ff-dbc290af8082" providerId="ADAL" clId="{FAD68504-CA7A-4FB7-B5D0-570C50CF8293}" dt="2021-08-10T22:42:25.013" v="2227" actId="20577"/>
        <pc:sldMkLst>
          <pc:docMk/>
          <pc:sldMk cId="1261565682" sldId="514"/>
        </pc:sldMkLst>
        <pc:spChg chg="mod">
          <ac:chgData name="Steve Shellhammer" userId="0e71f22d-ee3e-49c0-82ff-dbc290af8082" providerId="ADAL" clId="{FAD68504-CA7A-4FB7-B5D0-570C50CF8293}" dt="2021-08-10T22:41:32.223" v="2123" actId="14100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FAD68504-CA7A-4FB7-B5D0-570C50CF8293}" dt="2021-08-10T22:42:25.013" v="2227" actId="20577"/>
          <ac:spMkLst>
            <pc:docMk/>
            <pc:sldMk cId="1261565682" sldId="514"/>
            <ac:spMk id="3" creationId="{982715ED-DD49-4FEC-B6F7-2365FBE12DA6}"/>
          </ac:spMkLst>
        </pc:spChg>
      </pc:sldChg>
      <pc:sldChg chg="modSp mod">
        <pc:chgData name="Steve Shellhammer" userId="0e71f22d-ee3e-49c0-82ff-dbc290af8082" providerId="ADAL" clId="{FAD68504-CA7A-4FB7-B5D0-570C50CF8293}" dt="2021-08-10T22:48:37.566" v="2694" actId="14100"/>
        <pc:sldMkLst>
          <pc:docMk/>
          <pc:sldMk cId="158806586" sldId="515"/>
        </pc:sldMkLst>
        <pc:spChg chg="mod">
          <ac:chgData name="Steve Shellhammer" userId="0e71f22d-ee3e-49c0-82ff-dbc290af8082" providerId="ADAL" clId="{FAD68504-CA7A-4FB7-B5D0-570C50CF8293}" dt="2021-08-10T22:47:33.392" v="2488" actId="14100"/>
          <ac:spMkLst>
            <pc:docMk/>
            <pc:sldMk cId="158806586" sldId="515"/>
            <ac:spMk id="2" creationId="{90B759D4-CF00-4D5D-8066-DD9A0FD948A4}"/>
          </ac:spMkLst>
        </pc:spChg>
        <pc:spChg chg="mod">
          <ac:chgData name="Steve Shellhammer" userId="0e71f22d-ee3e-49c0-82ff-dbc290af8082" providerId="ADAL" clId="{FAD68504-CA7A-4FB7-B5D0-570C50CF8293}" dt="2021-08-10T22:48:37.566" v="2694" actId="14100"/>
          <ac:spMkLst>
            <pc:docMk/>
            <pc:sldMk cId="158806586" sldId="515"/>
            <ac:spMk id="3" creationId="{0B04AE32-A9F3-4E40-A8C4-9FEA2A137B1C}"/>
          </ac:spMkLst>
        </pc:spChg>
      </pc:sldChg>
      <pc:sldChg chg="modSp mod">
        <pc:chgData name="Steve Shellhammer" userId="0e71f22d-ee3e-49c0-82ff-dbc290af8082" providerId="ADAL" clId="{FAD68504-CA7A-4FB7-B5D0-570C50CF8293}" dt="2021-08-10T22:25:14.096" v="1934" actId="20577"/>
        <pc:sldMkLst>
          <pc:docMk/>
          <pc:sldMk cId="2782276938" sldId="523"/>
        </pc:sldMkLst>
        <pc:spChg chg="mod">
          <ac:chgData name="Steve Shellhammer" userId="0e71f22d-ee3e-49c0-82ff-dbc290af8082" providerId="ADAL" clId="{FAD68504-CA7A-4FB7-B5D0-570C50CF8293}" dt="2021-08-10T22:25:14.096" v="1934" actId="20577"/>
          <ac:spMkLst>
            <pc:docMk/>
            <pc:sldMk cId="2782276938" sldId="523"/>
            <ac:spMk id="3" creationId="{C8971BCF-3281-4BF5-9D79-BA4A025D42DB}"/>
          </ac:spMkLst>
        </pc:spChg>
      </pc:sldChg>
      <pc:sldChg chg="addSp delSp modSp mod">
        <pc:chgData name="Steve Shellhammer" userId="0e71f22d-ee3e-49c0-82ff-dbc290af8082" providerId="ADAL" clId="{FAD68504-CA7A-4FB7-B5D0-570C50CF8293}" dt="2021-08-10T23:06:06.349" v="2822" actId="1036"/>
        <pc:sldMkLst>
          <pc:docMk/>
          <pc:sldMk cId="1027477533" sldId="524"/>
        </pc:sldMkLst>
        <pc:spChg chg="mod">
          <ac:chgData name="Steve Shellhammer" userId="0e71f22d-ee3e-49c0-82ff-dbc290af8082" providerId="ADAL" clId="{FAD68504-CA7A-4FB7-B5D0-570C50CF8293}" dt="2021-08-10T23:04:23.592" v="2760" actId="14100"/>
          <ac:spMkLst>
            <pc:docMk/>
            <pc:sldMk cId="1027477533" sldId="524"/>
            <ac:spMk id="2" creationId="{C692BB00-9B43-4687-945B-0182B2F1E9C3}"/>
          </ac:spMkLst>
        </pc:spChg>
        <pc:spChg chg="mod">
          <ac:chgData name="Steve Shellhammer" userId="0e71f22d-ee3e-49c0-82ff-dbc290af8082" providerId="ADAL" clId="{FAD68504-CA7A-4FB7-B5D0-570C50CF8293}" dt="2021-08-10T23:04:34.110" v="2768" actId="1038"/>
          <ac:spMkLst>
            <pc:docMk/>
            <pc:sldMk cId="1027477533" sldId="524"/>
            <ac:spMk id="3" creationId="{A3B69DBD-C7BD-416E-BBE6-E53207EFC930}"/>
          </ac:spMkLst>
        </pc:spChg>
        <pc:spChg chg="mod">
          <ac:chgData name="Steve Shellhammer" userId="0e71f22d-ee3e-49c0-82ff-dbc290af8082" providerId="ADAL" clId="{FAD68504-CA7A-4FB7-B5D0-570C50CF8293}" dt="2021-08-10T23:04:48.719" v="2788" actId="1038"/>
          <ac:spMkLst>
            <pc:docMk/>
            <pc:sldMk cId="1027477533" sldId="524"/>
            <ac:spMk id="10" creationId="{0A087898-D2F3-4C82-BA75-16E9F222AFA4}"/>
          </ac:spMkLst>
        </pc:spChg>
        <pc:spChg chg="mod">
          <ac:chgData name="Steve Shellhammer" userId="0e71f22d-ee3e-49c0-82ff-dbc290af8082" providerId="ADAL" clId="{FAD68504-CA7A-4FB7-B5D0-570C50CF8293}" dt="2021-08-10T23:04:34.110" v="2768" actId="1038"/>
          <ac:spMkLst>
            <pc:docMk/>
            <pc:sldMk cId="1027477533" sldId="524"/>
            <ac:spMk id="11" creationId="{C0661003-0D25-4F2E-98CF-8CE36595B2A4}"/>
          </ac:spMkLst>
        </pc:spChg>
        <pc:spChg chg="mod">
          <ac:chgData name="Steve Shellhammer" userId="0e71f22d-ee3e-49c0-82ff-dbc290af8082" providerId="ADAL" clId="{FAD68504-CA7A-4FB7-B5D0-570C50CF8293}" dt="2021-08-10T23:04:34.110" v="2768" actId="1038"/>
          <ac:spMkLst>
            <pc:docMk/>
            <pc:sldMk cId="1027477533" sldId="524"/>
            <ac:spMk id="12" creationId="{1C8E24BD-95B8-4A4F-95A1-95A730AF3D74}"/>
          </ac:spMkLst>
        </pc:spChg>
        <pc:spChg chg="mod">
          <ac:chgData name="Steve Shellhammer" userId="0e71f22d-ee3e-49c0-82ff-dbc290af8082" providerId="ADAL" clId="{FAD68504-CA7A-4FB7-B5D0-570C50CF8293}" dt="2021-08-10T23:04:48.719" v="2788" actId="1038"/>
          <ac:spMkLst>
            <pc:docMk/>
            <pc:sldMk cId="1027477533" sldId="524"/>
            <ac:spMk id="13" creationId="{BF451652-1A06-464E-80E1-D25B4823ADD3}"/>
          </ac:spMkLst>
        </pc:spChg>
        <pc:spChg chg="mod">
          <ac:chgData name="Steve Shellhammer" userId="0e71f22d-ee3e-49c0-82ff-dbc290af8082" providerId="ADAL" clId="{FAD68504-CA7A-4FB7-B5D0-570C50CF8293}" dt="2021-08-10T23:04:48.719" v="2788" actId="1038"/>
          <ac:spMkLst>
            <pc:docMk/>
            <pc:sldMk cId="1027477533" sldId="524"/>
            <ac:spMk id="14" creationId="{8D6E9A56-A8A7-4046-B462-ADBC488976A8}"/>
          </ac:spMkLst>
        </pc:spChg>
        <pc:spChg chg="mod">
          <ac:chgData name="Steve Shellhammer" userId="0e71f22d-ee3e-49c0-82ff-dbc290af8082" providerId="ADAL" clId="{FAD68504-CA7A-4FB7-B5D0-570C50CF8293}" dt="2021-08-10T23:04:48.719" v="2788" actId="1038"/>
          <ac:spMkLst>
            <pc:docMk/>
            <pc:sldMk cId="1027477533" sldId="524"/>
            <ac:spMk id="15" creationId="{63596346-66EC-4108-9586-652CFD168F22}"/>
          </ac:spMkLst>
        </pc:spChg>
        <pc:spChg chg="mod">
          <ac:chgData name="Steve Shellhammer" userId="0e71f22d-ee3e-49c0-82ff-dbc290af8082" providerId="ADAL" clId="{FAD68504-CA7A-4FB7-B5D0-570C50CF8293}" dt="2021-08-10T23:05:46.800" v="2809" actId="1038"/>
          <ac:spMkLst>
            <pc:docMk/>
            <pc:sldMk cId="1027477533" sldId="524"/>
            <ac:spMk id="16" creationId="{ABD3E1C4-CF73-4341-B694-B01BDB9E1C2F}"/>
          </ac:spMkLst>
        </pc:spChg>
        <pc:spChg chg="add mod">
          <ac:chgData name="Steve Shellhammer" userId="0e71f22d-ee3e-49c0-82ff-dbc290af8082" providerId="ADAL" clId="{FAD68504-CA7A-4FB7-B5D0-570C50CF8293}" dt="2021-08-10T23:05:46.800" v="2809" actId="1038"/>
          <ac:spMkLst>
            <pc:docMk/>
            <pc:sldMk cId="1027477533" sldId="524"/>
            <ac:spMk id="18" creationId="{FCC90535-837F-4B4B-A8ED-86B61A952F4A}"/>
          </ac:spMkLst>
        </pc:spChg>
        <pc:graphicFrameChg chg="add mod modGraphic">
          <ac:chgData name="Steve Shellhammer" userId="0e71f22d-ee3e-49c0-82ff-dbc290af8082" providerId="ADAL" clId="{FAD68504-CA7A-4FB7-B5D0-570C50CF8293}" dt="2021-08-10T23:05:56.783" v="2813" actId="1036"/>
          <ac:graphicFrameMkLst>
            <pc:docMk/>
            <pc:sldMk cId="1027477533" sldId="524"/>
            <ac:graphicFrameMk id="7" creationId="{609EEEFB-105C-4214-9543-DF89C0FDA452}"/>
          </ac:graphicFrameMkLst>
        </pc:graphicFrameChg>
        <pc:graphicFrameChg chg="del mod modGraphic">
          <ac:chgData name="Steve Shellhammer" userId="0e71f22d-ee3e-49c0-82ff-dbc290af8082" providerId="ADAL" clId="{FAD68504-CA7A-4FB7-B5D0-570C50CF8293}" dt="2021-08-10T22:30:33.616" v="1960" actId="478"/>
          <ac:graphicFrameMkLst>
            <pc:docMk/>
            <pc:sldMk cId="1027477533" sldId="524"/>
            <ac:graphicFrameMk id="8" creationId="{B2CFB235-CED5-4A6A-A39C-37E00181625D}"/>
          </ac:graphicFrameMkLst>
        </pc:graphicFrameChg>
        <pc:graphicFrameChg chg="add mod modGraphic">
          <ac:chgData name="Steve Shellhammer" userId="0e71f22d-ee3e-49c0-82ff-dbc290af8082" providerId="ADAL" clId="{FAD68504-CA7A-4FB7-B5D0-570C50CF8293}" dt="2021-08-10T23:06:06.349" v="2822" actId="1036"/>
          <ac:graphicFrameMkLst>
            <pc:docMk/>
            <pc:sldMk cId="1027477533" sldId="524"/>
            <ac:graphicFrameMk id="8" creationId="{CC0A7B9E-6B81-46DD-BB33-752328BEF782}"/>
          </ac:graphicFrameMkLst>
        </pc:graphicFrameChg>
        <pc:graphicFrameChg chg="del">
          <ac:chgData name="Steve Shellhammer" userId="0e71f22d-ee3e-49c0-82ff-dbc290af8082" providerId="ADAL" clId="{FAD68504-CA7A-4FB7-B5D0-570C50CF8293}" dt="2021-08-10T22:31:15.664" v="1964" actId="478"/>
          <ac:graphicFrameMkLst>
            <pc:docMk/>
            <pc:sldMk cId="1027477533" sldId="524"/>
            <ac:graphicFrameMk id="9" creationId="{43953350-3291-43D6-B892-9A341DF1FDFD}"/>
          </ac:graphicFrameMkLst>
        </pc:graphicFrameChg>
        <pc:graphicFrameChg chg="add mod modGraphic">
          <ac:chgData name="Steve Shellhammer" userId="0e71f22d-ee3e-49c0-82ff-dbc290af8082" providerId="ADAL" clId="{FAD68504-CA7A-4FB7-B5D0-570C50CF8293}" dt="2021-08-10T23:06:00.511" v="2817" actId="1035"/>
          <ac:graphicFrameMkLst>
            <pc:docMk/>
            <pc:sldMk cId="1027477533" sldId="524"/>
            <ac:graphicFrameMk id="17" creationId="{69697563-56B8-4997-B22E-69B67209FE18}"/>
          </ac:graphicFrameMkLst>
        </pc:graphicFrameChg>
      </pc:sldChg>
      <pc:sldChg chg="addSp delSp modSp mod">
        <pc:chgData name="Steve Shellhammer" userId="0e71f22d-ee3e-49c0-82ff-dbc290af8082" providerId="ADAL" clId="{FAD68504-CA7A-4FB7-B5D0-570C50CF8293}" dt="2021-08-10T23:21:25.311" v="3006" actId="1036"/>
        <pc:sldMkLst>
          <pc:docMk/>
          <pc:sldMk cId="2938999793" sldId="525"/>
        </pc:sldMkLst>
        <pc:spChg chg="mod">
          <ac:chgData name="Steve Shellhammer" userId="0e71f22d-ee3e-49c0-82ff-dbc290af8082" providerId="ADAL" clId="{FAD68504-CA7A-4FB7-B5D0-570C50CF8293}" dt="2021-08-10T23:16:57.545" v="2844" actId="14100"/>
          <ac:spMkLst>
            <pc:docMk/>
            <pc:sldMk cId="2938999793" sldId="525"/>
            <ac:spMk id="2" creationId="{C692BB00-9B43-4687-945B-0182B2F1E9C3}"/>
          </ac:spMkLst>
        </pc:spChg>
        <pc:spChg chg="mod">
          <ac:chgData name="Steve Shellhammer" userId="0e71f22d-ee3e-49c0-82ff-dbc290af8082" providerId="ADAL" clId="{FAD68504-CA7A-4FB7-B5D0-570C50CF8293}" dt="2021-08-10T23:17:29.880" v="2899" actId="115"/>
          <ac:spMkLst>
            <pc:docMk/>
            <pc:sldMk cId="2938999793" sldId="525"/>
            <ac:spMk id="3" creationId="{A3B69DBD-C7BD-416E-BBE6-E53207EFC930}"/>
          </ac:spMkLst>
        </pc:spChg>
        <pc:spChg chg="mod">
          <ac:chgData name="Steve Shellhammer" userId="0e71f22d-ee3e-49c0-82ff-dbc290af8082" providerId="ADAL" clId="{FAD68504-CA7A-4FB7-B5D0-570C50CF8293}" dt="2021-08-10T23:17:32.976" v="2900" actId="115"/>
          <ac:spMkLst>
            <pc:docMk/>
            <pc:sldMk cId="2938999793" sldId="525"/>
            <ac:spMk id="10" creationId="{0A087898-D2F3-4C82-BA75-16E9F222AFA4}"/>
          </ac:spMkLst>
        </pc:spChg>
        <pc:spChg chg="mod">
          <ac:chgData name="Steve Shellhammer" userId="0e71f22d-ee3e-49c0-82ff-dbc290af8082" providerId="ADAL" clId="{FAD68504-CA7A-4FB7-B5D0-570C50CF8293}" dt="2021-08-10T23:17:00.124" v="2846" actId="1035"/>
          <ac:spMkLst>
            <pc:docMk/>
            <pc:sldMk cId="2938999793" sldId="525"/>
            <ac:spMk id="11" creationId="{C0661003-0D25-4F2E-98CF-8CE36595B2A4}"/>
          </ac:spMkLst>
        </pc:spChg>
        <pc:spChg chg="mod">
          <ac:chgData name="Steve Shellhammer" userId="0e71f22d-ee3e-49c0-82ff-dbc290af8082" providerId="ADAL" clId="{FAD68504-CA7A-4FB7-B5D0-570C50CF8293}" dt="2021-08-10T23:17:00.124" v="2846" actId="1035"/>
          <ac:spMkLst>
            <pc:docMk/>
            <pc:sldMk cId="2938999793" sldId="525"/>
            <ac:spMk id="12" creationId="{1C8E24BD-95B8-4A4F-95A1-95A730AF3D74}"/>
          </ac:spMkLst>
        </pc:spChg>
        <pc:spChg chg="mod">
          <ac:chgData name="Steve Shellhammer" userId="0e71f22d-ee3e-49c0-82ff-dbc290af8082" providerId="ADAL" clId="{FAD68504-CA7A-4FB7-B5D0-570C50CF8293}" dt="2021-08-10T23:17:25.133" v="2898" actId="1035"/>
          <ac:spMkLst>
            <pc:docMk/>
            <pc:sldMk cId="2938999793" sldId="525"/>
            <ac:spMk id="13" creationId="{BF451652-1A06-464E-80E1-D25B4823ADD3}"/>
          </ac:spMkLst>
        </pc:spChg>
        <pc:spChg chg="mod">
          <ac:chgData name="Steve Shellhammer" userId="0e71f22d-ee3e-49c0-82ff-dbc290af8082" providerId="ADAL" clId="{FAD68504-CA7A-4FB7-B5D0-570C50CF8293}" dt="2021-08-10T23:17:25.133" v="2898" actId="1035"/>
          <ac:spMkLst>
            <pc:docMk/>
            <pc:sldMk cId="2938999793" sldId="525"/>
            <ac:spMk id="14" creationId="{8D6E9A56-A8A7-4046-B462-ADBC488976A8}"/>
          </ac:spMkLst>
        </pc:spChg>
        <pc:spChg chg="mod">
          <ac:chgData name="Steve Shellhammer" userId="0e71f22d-ee3e-49c0-82ff-dbc290af8082" providerId="ADAL" clId="{FAD68504-CA7A-4FB7-B5D0-570C50CF8293}" dt="2021-08-10T23:17:25.133" v="2898" actId="1035"/>
          <ac:spMkLst>
            <pc:docMk/>
            <pc:sldMk cId="2938999793" sldId="525"/>
            <ac:spMk id="15" creationId="{63596346-66EC-4108-9586-652CFD168F22}"/>
          </ac:spMkLst>
        </pc:spChg>
        <pc:spChg chg="mod">
          <ac:chgData name="Steve Shellhammer" userId="0e71f22d-ee3e-49c0-82ff-dbc290af8082" providerId="ADAL" clId="{FAD68504-CA7A-4FB7-B5D0-570C50CF8293}" dt="2021-08-10T23:18:15.692" v="2989" actId="1076"/>
          <ac:spMkLst>
            <pc:docMk/>
            <pc:sldMk cId="2938999793" sldId="525"/>
            <ac:spMk id="16" creationId="{ABD3E1C4-CF73-4341-B694-B01BDB9E1C2F}"/>
          </ac:spMkLst>
        </pc:spChg>
        <pc:spChg chg="add mod">
          <ac:chgData name="Steve Shellhammer" userId="0e71f22d-ee3e-49c0-82ff-dbc290af8082" providerId="ADAL" clId="{FAD68504-CA7A-4FB7-B5D0-570C50CF8293}" dt="2021-08-10T23:18:09.941" v="2988" actId="14100"/>
          <ac:spMkLst>
            <pc:docMk/>
            <pc:sldMk cId="2938999793" sldId="525"/>
            <ac:spMk id="18" creationId="{BB009E11-0A32-4546-91A0-57D0C891A56F}"/>
          </ac:spMkLst>
        </pc:spChg>
        <pc:graphicFrameChg chg="add mod modGraphic">
          <ac:chgData name="Steve Shellhammer" userId="0e71f22d-ee3e-49c0-82ff-dbc290af8082" providerId="ADAL" clId="{FAD68504-CA7A-4FB7-B5D0-570C50CF8293}" dt="2021-08-10T23:20:55.631" v="3001" actId="113"/>
          <ac:graphicFrameMkLst>
            <pc:docMk/>
            <pc:sldMk cId="2938999793" sldId="525"/>
            <ac:graphicFrameMk id="7" creationId="{26769AD8-6D61-4006-8B7C-FEA7E16DE39D}"/>
          </ac:graphicFrameMkLst>
        </pc:graphicFrameChg>
        <pc:graphicFrameChg chg="del">
          <ac:chgData name="Steve Shellhammer" userId="0e71f22d-ee3e-49c0-82ff-dbc290af8082" providerId="ADAL" clId="{FAD68504-CA7A-4FB7-B5D0-570C50CF8293}" dt="2021-08-10T22:37:07.763" v="1985" actId="478"/>
          <ac:graphicFrameMkLst>
            <pc:docMk/>
            <pc:sldMk cId="2938999793" sldId="525"/>
            <ac:graphicFrameMk id="8" creationId="{B2CFB235-CED5-4A6A-A39C-37E00181625D}"/>
          </ac:graphicFrameMkLst>
        </pc:graphicFrameChg>
        <pc:graphicFrameChg chg="add mod modGraphic">
          <ac:chgData name="Steve Shellhammer" userId="0e71f22d-ee3e-49c0-82ff-dbc290af8082" providerId="ADAL" clId="{FAD68504-CA7A-4FB7-B5D0-570C50CF8293}" dt="2021-08-10T23:21:25.311" v="3006" actId="1036"/>
          <ac:graphicFrameMkLst>
            <pc:docMk/>
            <pc:sldMk cId="2938999793" sldId="525"/>
            <ac:graphicFrameMk id="8" creationId="{BA204B33-3943-4209-88AE-2B35FEADCD15}"/>
          </ac:graphicFrameMkLst>
        </pc:graphicFrameChg>
        <pc:graphicFrameChg chg="del mod">
          <ac:chgData name="Steve Shellhammer" userId="0e71f22d-ee3e-49c0-82ff-dbc290af8082" providerId="ADAL" clId="{FAD68504-CA7A-4FB7-B5D0-570C50CF8293}" dt="2021-08-10T22:38:55.637" v="2012" actId="478"/>
          <ac:graphicFrameMkLst>
            <pc:docMk/>
            <pc:sldMk cId="2938999793" sldId="525"/>
            <ac:graphicFrameMk id="9" creationId="{43953350-3291-43D6-B892-9A341DF1FDFD}"/>
          </ac:graphicFrameMkLst>
        </pc:graphicFrameChg>
        <pc:graphicFrameChg chg="add mod modGraphic">
          <ac:chgData name="Steve Shellhammer" userId="0e71f22d-ee3e-49c0-82ff-dbc290af8082" providerId="ADAL" clId="{FAD68504-CA7A-4FB7-B5D0-570C50CF8293}" dt="2021-08-10T23:21:00.071" v="3002" actId="113"/>
          <ac:graphicFrameMkLst>
            <pc:docMk/>
            <pc:sldMk cId="2938999793" sldId="525"/>
            <ac:graphicFrameMk id="17" creationId="{2BCD7998-262E-460A-BBC9-19506FC74AE3}"/>
          </ac:graphicFrameMkLst>
        </pc:graphicFrameChg>
      </pc:sldChg>
      <pc:sldChg chg="modSp new mod">
        <pc:chgData name="Steve Shellhammer" userId="0e71f22d-ee3e-49c0-82ff-dbc290af8082" providerId="ADAL" clId="{FAD68504-CA7A-4FB7-B5D0-570C50CF8293}" dt="2021-08-10T22:01:15.868" v="389" actId="20577"/>
        <pc:sldMkLst>
          <pc:docMk/>
          <pc:sldMk cId="3205121704" sldId="529"/>
        </pc:sldMkLst>
        <pc:spChg chg="mod">
          <ac:chgData name="Steve Shellhammer" userId="0e71f22d-ee3e-49c0-82ff-dbc290af8082" providerId="ADAL" clId="{FAD68504-CA7A-4FB7-B5D0-570C50CF8293}" dt="2021-08-10T21:58:06.141" v="14" actId="20577"/>
          <ac:spMkLst>
            <pc:docMk/>
            <pc:sldMk cId="3205121704" sldId="529"/>
            <ac:spMk id="2" creationId="{B111B683-A0A5-43E4-AD79-CA7A0E882113}"/>
          </ac:spMkLst>
        </pc:spChg>
        <pc:spChg chg="mod">
          <ac:chgData name="Steve Shellhammer" userId="0e71f22d-ee3e-49c0-82ff-dbc290af8082" providerId="ADAL" clId="{FAD68504-CA7A-4FB7-B5D0-570C50CF8293}" dt="2021-08-10T22:01:15.868" v="389" actId="20577"/>
          <ac:spMkLst>
            <pc:docMk/>
            <pc:sldMk cId="3205121704" sldId="529"/>
            <ac:spMk id="3" creationId="{B77C1D78-AA79-40F5-80FB-13CC2327000F}"/>
          </ac:spMkLst>
        </pc:spChg>
      </pc:sldChg>
      <pc:sldChg chg="modSp new mod">
        <pc:chgData name="Steve Shellhammer" userId="0e71f22d-ee3e-49c0-82ff-dbc290af8082" providerId="ADAL" clId="{FAD68504-CA7A-4FB7-B5D0-570C50CF8293}" dt="2021-08-10T23:22:16.770" v="3010" actId="14100"/>
        <pc:sldMkLst>
          <pc:docMk/>
          <pc:sldMk cId="4022238910" sldId="530"/>
        </pc:sldMkLst>
        <pc:spChg chg="mod">
          <ac:chgData name="Steve Shellhammer" userId="0e71f22d-ee3e-49c0-82ff-dbc290af8082" providerId="ADAL" clId="{FAD68504-CA7A-4FB7-B5D0-570C50CF8293}" dt="2021-08-10T23:22:16.770" v="3010" actId="14100"/>
          <ac:spMkLst>
            <pc:docMk/>
            <pc:sldMk cId="4022238910" sldId="530"/>
            <ac:spMk id="2" creationId="{FB8967C7-60C0-4E25-9E96-5B57BF6B5664}"/>
          </ac:spMkLst>
        </pc:spChg>
        <pc:spChg chg="mod">
          <ac:chgData name="Steve Shellhammer" userId="0e71f22d-ee3e-49c0-82ff-dbc290af8082" providerId="ADAL" clId="{FAD68504-CA7A-4FB7-B5D0-570C50CF8293}" dt="2021-08-10T22:12:58.253" v="1920" actId="20577"/>
          <ac:spMkLst>
            <pc:docMk/>
            <pc:sldMk cId="4022238910" sldId="530"/>
            <ac:spMk id="3" creationId="{039D9095-8DE7-4D34-8302-8D0F5FA4F70C}"/>
          </ac:spMkLst>
        </pc:spChg>
      </pc:sldChg>
      <pc:sldChg chg="delSp modSp new del mod">
        <pc:chgData name="Steve Shellhammer" userId="0e71f22d-ee3e-49c0-82ff-dbc290af8082" providerId="ADAL" clId="{FAD68504-CA7A-4FB7-B5D0-570C50CF8293}" dt="2021-08-10T23:22:00.145" v="3007" actId="47"/>
        <pc:sldMkLst>
          <pc:docMk/>
          <pc:sldMk cId="515003480" sldId="531"/>
        </pc:sldMkLst>
        <pc:spChg chg="mod">
          <ac:chgData name="Steve Shellhammer" userId="0e71f22d-ee3e-49c0-82ff-dbc290af8082" providerId="ADAL" clId="{FAD68504-CA7A-4FB7-B5D0-570C50CF8293}" dt="2021-08-10T22:24:38.402" v="1930" actId="403"/>
          <ac:spMkLst>
            <pc:docMk/>
            <pc:sldMk cId="515003480" sldId="531"/>
            <ac:spMk id="2" creationId="{F95321DB-C4ED-499E-881E-04A921F83956}"/>
          </ac:spMkLst>
        </pc:spChg>
        <pc:spChg chg="del">
          <ac:chgData name="Steve Shellhammer" userId="0e71f22d-ee3e-49c0-82ff-dbc290af8082" providerId="ADAL" clId="{FAD68504-CA7A-4FB7-B5D0-570C50CF8293}" dt="2021-08-10T22:24:33.342" v="1925" actId="478"/>
          <ac:spMkLst>
            <pc:docMk/>
            <pc:sldMk cId="515003480" sldId="531"/>
            <ac:spMk id="3" creationId="{E872F68D-6515-4638-91D8-1AF043CB2E55}"/>
          </ac:spMkLst>
        </pc:spChg>
      </pc:sldChg>
      <pc:sldChg chg="add del">
        <pc:chgData name="Steve Shellhammer" userId="0e71f22d-ee3e-49c0-82ff-dbc290af8082" providerId="ADAL" clId="{FAD68504-CA7A-4FB7-B5D0-570C50CF8293}" dt="2021-08-10T23:22:00.145" v="3007" actId="47"/>
        <pc:sldMkLst>
          <pc:docMk/>
          <pc:sldMk cId="2121519168" sldId="532"/>
        </pc:sldMkLst>
      </pc:sldChg>
      <pc:sldChg chg="add del">
        <pc:chgData name="Steve Shellhammer" userId="0e71f22d-ee3e-49c0-82ff-dbc290af8082" providerId="ADAL" clId="{FAD68504-CA7A-4FB7-B5D0-570C50CF8293}" dt="2021-08-10T23:22:00.145" v="3007" actId="47"/>
        <pc:sldMkLst>
          <pc:docMk/>
          <pc:sldMk cId="2826656294" sldId="533"/>
        </pc:sldMkLst>
      </pc:sldChg>
      <pc:sldChg chg="add del">
        <pc:chgData name="Steve Shellhammer" userId="0e71f22d-ee3e-49c0-82ff-dbc290af8082" providerId="ADAL" clId="{FAD68504-CA7A-4FB7-B5D0-570C50CF8293}" dt="2021-08-10T23:22:00.145" v="3007" actId="47"/>
        <pc:sldMkLst>
          <pc:docMk/>
          <pc:sldMk cId="2566131746" sldId="534"/>
        </pc:sldMkLst>
      </pc:sldChg>
      <pc:sldChg chg="add del">
        <pc:chgData name="Steve Shellhammer" userId="0e71f22d-ee3e-49c0-82ff-dbc290af8082" providerId="ADAL" clId="{FAD68504-CA7A-4FB7-B5D0-570C50CF8293}" dt="2021-08-10T23:22:00.145" v="3007" actId="47"/>
        <pc:sldMkLst>
          <pc:docMk/>
          <pc:sldMk cId="4263936307" sldId="535"/>
        </pc:sldMkLst>
      </pc:sldChg>
      <pc:sldChg chg="add del">
        <pc:chgData name="Steve Shellhammer" userId="0e71f22d-ee3e-49c0-82ff-dbc290af8082" providerId="ADAL" clId="{FAD68504-CA7A-4FB7-B5D0-570C50CF8293}" dt="2021-08-10T23:22:00.145" v="3007" actId="47"/>
        <pc:sldMkLst>
          <pc:docMk/>
          <pc:sldMk cId="3289675612" sldId="536"/>
        </pc:sldMkLst>
      </pc:sldChg>
    </pc:docChg>
  </pc:docChgLst>
  <pc:docChgLst>
    <pc:chgData name="Steve Shellhammer" userId="0e71f22d-ee3e-49c0-82ff-dbc290af8082" providerId="ADAL" clId="{BC1A68F2-2C94-409D-B15B-E70CE4D3DE2B}"/>
    <pc:docChg chg="undo redo custSel modSld">
      <pc:chgData name="Steve Shellhammer" userId="0e71f22d-ee3e-49c0-82ff-dbc290af8082" providerId="ADAL" clId="{BC1A68F2-2C94-409D-B15B-E70CE4D3DE2B}" dt="2021-07-13T21:13:39.358" v="241" actId="20577"/>
      <pc:docMkLst>
        <pc:docMk/>
      </pc:docMkLst>
      <pc:sldChg chg="modSp mod">
        <pc:chgData name="Steve Shellhammer" userId="0e71f22d-ee3e-49c0-82ff-dbc290af8082" providerId="ADAL" clId="{BC1A68F2-2C94-409D-B15B-E70CE4D3DE2B}" dt="2021-07-13T19:14:36.136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BC1A68F2-2C94-409D-B15B-E70CE4D3DE2B}" dt="2021-07-13T19:14:36.136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BC1A68F2-2C94-409D-B15B-E70CE4D3DE2B}" dt="2021-07-13T21:13:09.740" v="225" actId="1036"/>
        <pc:sldMkLst>
          <pc:docMk/>
          <pc:sldMk cId="4109633702" sldId="511"/>
        </pc:sldMkLst>
        <pc:spChg chg="mod">
          <ac:chgData name="Steve Shellhammer" userId="0e71f22d-ee3e-49c0-82ff-dbc290af8082" providerId="ADAL" clId="{BC1A68F2-2C94-409D-B15B-E70CE4D3DE2B}" dt="2021-07-13T21:12:54.194" v="219" actId="14100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BC1A68F2-2C94-409D-B15B-E70CE4D3DE2B}" dt="2021-07-13T21:13:03.174" v="221" actId="1076"/>
          <ac:spMkLst>
            <pc:docMk/>
            <pc:sldMk cId="4109633702" sldId="511"/>
            <ac:spMk id="8" creationId="{DAF29CEC-9302-4ED9-9A6B-1BE1B559061C}"/>
          </ac:spMkLst>
        </pc:spChg>
        <pc:spChg chg="add del 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9" creationId="{82EAA1B7-39D9-458F-B0EF-886584A85F03}"/>
          </ac:spMkLst>
        </pc:spChg>
        <pc:spChg chg="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11" creationId="{C8B285BC-2FF4-48DD-ADB5-A6ED6F5AAF74}"/>
          </ac:spMkLst>
        </pc:spChg>
        <pc:grpChg chg="add mod">
          <ac:chgData name="Steve Shellhammer" userId="0e71f22d-ee3e-49c0-82ff-dbc290af8082" providerId="ADAL" clId="{BC1A68F2-2C94-409D-B15B-E70CE4D3DE2B}" dt="2021-07-13T21:13:09.740" v="225" actId="1036"/>
          <ac:grpSpMkLst>
            <pc:docMk/>
            <pc:sldMk cId="4109633702" sldId="511"/>
            <ac:grpSpMk id="10" creationId="{7B6F907E-A831-4708-A373-56CAC73E3FBD}"/>
          </ac:grpSpMkLst>
        </pc:grpChg>
        <pc:picChg chg="mod">
          <ac:chgData name="Steve Shellhammer" userId="0e71f22d-ee3e-49c0-82ff-dbc290af8082" providerId="ADAL" clId="{BC1A68F2-2C94-409D-B15B-E70CE4D3DE2B}" dt="2021-07-13T21:12:55.700" v="220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modSp mod">
        <pc:chgData name="Steve Shellhammer" userId="0e71f22d-ee3e-49c0-82ff-dbc290af8082" providerId="ADAL" clId="{BC1A68F2-2C94-409D-B15B-E70CE4D3DE2B}" dt="2021-07-13T21:07:39.558" v="131" actId="115"/>
        <pc:sldMkLst>
          <pc:docMk/>
          <pc:sldMk cId="4023721527" sldId="516"/>
        </pc:sldMkLst>
        <pc:spChg chg="mod">
          <ac:chgData name="Steve Shellhammer" userId="0e71f22d-ee3e-49c0-82ff-dbc290af8082" providerId="ADAL" clId="{BC1A68F2-2C94-409D-B15B-E70CE4D3DE2B}" dt="2021-07-13T21:07:39.558" v="131" actId="115"/>
          <ac:spMkLst>
            <pc:docMk/>
            <pc:sldMk cId="4023721527" sldId="516"/>
            <ac:spMk id="3" creationId="{B1259139-D612-4788-9835-14D9DC82B062}"/>
          </ac:spMkLst>
        </pc:spChg>
      </pc:sldChg>
      <pc:sldChg chg="modSp mod">
        <pc:chgData name="Steve Shellhammer" userId="0e71f22d-ee3e-49c0-82ff-dbc290af8082" providerId="ADAL" clId="{BC1A68F2-2C94-409D-B15B-E70CE4D3DE2B}" dt="2021-07-13T21:13:39.358" v="241" actId="20577"/>
        <pc:sldMkLst>
          <pc:docMk/>
          <pc:sldMk cId="296882006" sldId="520"/>
        </pc:sldMkLst>
        <pc:spChg chg="mod">
          <ac:chgData name="Steve Shellhammer" userId="0e71f22d-ee3e-49c0-82ff-dbc290af8082" providerId="ADAL" clId="{BC1A68F2-2C94-409D-B15B-E70CE4D3DE2B}" dt="2021-07-13T21:13:39.358" v="241" actId="20577"/>
          <ac:spMkLst>
            <pc:docMk/>
            <pc:sldMk cId="296882006" sldId="520"/>
            <ac:spMk id="3" creationId="{084B1034-2D32-419B-BB54-6179631EF0DF}"/>
          </ac:spMkLst>
        </pc:spChg>
        <pc:spChg chg="mod">
          <ac:chgData name="Steve Shellhammer" userId="0e71f22d-ee3e-49c0-82ff-dbc290af8082" providerId="ADAL" clId="{BC1A68F2-2C94-409D-B15B-E70CE4D3DE2B}" dt="2021-07-13T20:28:52.685" v="128" actId="20577"/>
          <ac:spMkLst>
            <pc:docMk/>
            <pc:sldMk cId="296882006" sldId="520"/>
            <ac:spMk id="7" creationId="{2A491CB3-30C7-4827-93B0-17A1C767EE79}"/>
          </ac:spMkLst>
        </pc:spChg>
        <pc:spChg chg="mod">
          <ac:chgData name="Steve Shellhammer" userId="0e71f22d-ee3e-49c0-82ff-dbc290af8082" providerId="ADAL" clId="{BC1A68F2-2C94-409D-B15B-E70CE4D3DE2B}" dt="2021-07-13T20:28:54.679" v="130" actId="20577"/>
          <ac:spMkLst>
            <pc:docMk/>
            <pc:sldMk cId="296882006" sldId="520"/>
            <ac:spMk id="8" creationId="{97788F95-D0F5-4CF1-BA54-8C6F926ECBF4}"/>
          </ac:spMkLst>
        </pc:spChg>
        <pc:spChg chg="mod">
          <ac:chgData name="Steve Shellhammer" userId="0e71f22d-ee3e-49c0-82ff-dbc290af8082" providerId="ADAL" clId="{BC1A68F2-2C94-409D-B15B-E70CE4D3DE2B}" dt="2021-07-13T19:52:00.882" v="114" actId="20577"/>
          <ac:spMkLst>
            <pc:docMk/>
            <pc:sldMk cId="296882006" sldId="520"/>
            <ac:spMk id="9" creationId="{C62673C3-6221-4BC3-8091-4AB470312F22}"/>
          </ac:spMkLst>
        </pc:spChg>
      </pc:sldChg>
      <pc:sldChg chg="modSp mod">
        <pc:chgData name="Steve Shellhammer" userId="0e71f22d-ee3e-49c0-82ff-dbc290af8082" providerId="ADAL" clId="{BC1A68F2-2C94-409D-B15B-E70CE4D3DE2B}" dt="2021-07-13T19:50:38.116" v="89" actId="14100"/>
        <pc:sldMkLst>
          <pc:docMk/>
          <pc:sldMk cId="3832592430" sldId="522"/>
        </pc:sldMkLst>
        <pc:spChg chg="mod">
          <ac:chgData name="Steve Shellhammer" userId="0e71f22d-ee3e-49c0-82ff-dbc290af8082" providerId="ADAL" clId="{BC1A68F2-2C94-409D-B15B-E70CE4D3DE2B}" dt="2021-07-13T19:50:23.526" v="87" actId="6549"/>
          <ac:spMkLst>
            <pc:docMk/>
            <pc:sldMk cId="3832592430" sldId="522"/>
            <ac:spMk id="3" creationId="{FF1A6A67-1B16-4157-9B29-59D09BB30E35}"/>
          </ac:spMkLst>
        </pc:spChg>
        <pc:spChg chg="mod">
          <ac:chgData name="Steve Shellhammer" userId="0e71f22d-ee3e-49c0-82ff-dbc290af8082" providerId="ADAL" clId="{BC1A68F2-2C94-409D-B15B-E70CE4D3DE2B}" dt="2021-07-13T19:49:09.328" v="83" actId="1076"/>
          <ac:spMkLst>
            <pc:docMk/>
            <pc:sldMk cId="3832592430" sldId="522"/>
            <ac:spMk id="7" creationId="{0FBDF828-F787-4E1B-9518-88D2B6D36AC0}"/>
          </ac:spMkLst>
        </pc:spChg>
        <pc:spChg chg="mod">
          <ac:chgData name="Steve Shellhammer" userId="0e71f22d-ee3e-49c0-82ff-dbc290af8082" providerId="ADAL" clId="{BC1A68F2-2C94-409D-B15B-E70CE4D3DE2B}" dt="2021-07-13T19:50:38.116" v="89" actId="14100"/>
          <ac:spMkLst>
            <pc:docMk/>
            <pc:sldMk cId="3832592430" sldId="522"/>
            <ac:spMk id="8" creationId="{A501D644-0D32-460F-A3DE-9D68C9933154}"/>
          </ac:spMkLst>
        </pc:spChg>
      </pc:sld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37.534" v="2" actId="2165"/>
        <pc:sldMkLst>
          <pc:docMk/>
          <pc:sldMk cId="0" sldId="256"/>
        </pc:sldMkLst>
        <pc:graphicFrameChg chg="modGraphic">
          <ac:chgData name="Steve Shellhammer" userId="0e71f22d-ee3e-49c0-82ff-dbc290af8082" providerId="ADAL" clId="{DF41E3CF-BC06-4119-80BC-6488C9AEF35D}" dt="2020-08-26T17:07:37.534" v="2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  <pc:spChg chg="mod">
          <ac:chgData name="Steve Shellhammer" userId="0e71f22d-ee3e-49c0-82ff-dbc290af8082" providerId="ADAL" clId="{DF41E3CF-BC06-4119-80BC-6488C9AEF35D}" dt="2020-08-26T17:07:50.174" v="3" actId="6549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DF41E3CF-BC06-4119-80BC-6488C9AEF35D}" dt="2020-09-08T19:41:13.341" v="4" actId="20577"/>
          <ac:spMkLst>
            <pc:docMk/>
            <pc:sldMk cId="1014374459" sldId="480"/>
            <ac:spMk id="3" creationId="{06AD7F19-BBE7-42D5-81E1-D0A5F4F8AB06}"/>
          </ac:spMkLst>
        </pc:spChg>
      </pc:sldChg>
    </pc:docChg>
  </pc:docChgLst>
  <pc:docChgLst>
    <pc:chgData name="Steve Shellhammer" userId="0e71f22d-ee3e-49c0-82ff-dbc290af8082" providerId="ADAL" clId="{EF3E3B6D-9AE2-4C38-81D4-2D257C689DC2}"/>
    <pc:docChg chg="undo redo custSel addSld delSld modSld">
      <pc:chgData name="Steve Shellhammer" userId="0e71f22d-ee3e-49c0-82ff-dbc290af8082" providerId="ADAL" clId="{EF3E3B6D-9AE2-4C38-81D4-2D257C689DC2}" dt="2021-06-25T22:27:32.850" v="4661" actId="20577"/>
      <pc:docMkLst>
        <pc:docMk/>
      </pc:docMkLst>
      <pc:sldChg chg="addSp delSp modSp mod">
        <pc:chgData name="Steve Shellhammer" userId="0e71f22d-ee3e-49c0-82ff-dbc290af8082" providerId="ADAL" clId="{EF3E3B6D-9AE2-4C38-81D4-2D257C689DC2}" dt="2021-06-25T21:26:34.582" v="1140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EF3E3B6D-9AE2-4C38-81D4-2D257C689DC2}" dt="2021-06-25T21:20:40.806" v="1026" actId="1076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EF3E3B6D-9AE2-4C38-81D4-2D257C689DC2}" dt="2021-06-25T21:21:55.088" v="1137" actId="1076"/>
          <ac:spMkLst>
            <pc:docMk/>
            <pc:sldMk cId="4109633702" sldId="511"/>
            <ac:spMk id="8" creationId="{DAF29CEC-9302-4ED9-9A6B-1BE1B559061C}"/>
          </ac:spMkLst>
        </pc:spChg>
        <pc:spChg chg="del">
          <ac:chgData name="Steve Shellhammer" userId="0e71f22d-ee3e-49c0-82ff-dbc290af8082" providerId="ADAL" clId="{EF3E3B6D-9AE2-4C38-81D4-2D257C689DC2}" dt="2021-06-25T21:15:02.733" v="565" actId="478"/>
          <ac:spMkLst>
            <pc:docMk/>
            <pc:sldMk cId="4109633702" sldId="511"/>
            <ac:spMk id="9" creationId="{7AA0220D-7F06-4E33-B78E-B4C0AF5E87FB}"/>
          </ac:spMkLst>
        </pc:spChg>
        <pc:spChg chg="del">
          <ac:chgData name="Steve Shellhammer" userId="0e71f22d-ee3e-49c0-82ff-dbc290af8082" providerId="ADAL" clId="{EF3E3B6D-9AE2-4C38-81D4-2D257C689DC2}" dt="2021-06-25T21:15:04.465" v="566" actId="478"/>
          <ac:spMkLst>
            <pc:docMk/>
            <pc:sldMk cId="4109633702" sldId="511"/>
            <ac:spMk id="10" creationId="{F28E3058-8DA3-41D1-8EC2-198F83470B7F}"/>
          </ac:spMkLst>
        </pc:spChg>
        <pc:spChg chg="add mod">
          <ac:chgData name="Steve Shellhammer" userId="0e71f22d-ee3e-49c0-82ff-dbc290af8082" providerId="ADAL" clId="{EF3E3B6D-9AE2-4C38-81D4-2D257C689DC2}" dt="2021-06-25T21:26:34.582" v="1140" actId="1076"/>
          <ac:spMkLst>
            <pc:docMk/>
            <pc:sldMk cId="4109633702" sldId="511"/>
            <ac:spMk id="11" creationId="{C8B285BC-2FF4-48DD-ADB5-A6ED6F5AAF74}"/>
          </ac:spMkLst>
        </pc:spChg>
        <pc:spChg chg="add mod">
          <ac:chgData name="Steve Shellhammer" userId="0e71f22d-ee3e-49c0-82ff-dbc290af8082" providerId="ADAL" clId="{EF3E3B6D-9AE2-4C38-81D4-2D257C689DC2}" dt="2021-06-25T21:22:00.479" v="1139" actId="1076"/>
          <ac:spMkLst>
            <pc:docMk/>
            <pc:sldMk cId="4109633702" sldId="511"/>
            <ac:spMk id="12" creationId="{AF51FC6F-E931-44C9-B77E-6897CC7D00E8}"/>
          </ac:spMkLst>
        </pc:spChg>
        <pc:picChg chg="mod">
          <ac:chgData name="Steve Shellhammer" userId="0e71f22d-ee3e-49c0-82ff-dbc290af8082" providerId="ADAL" clId="{EF3E3B6D-9AE2-4C38-81D4-2D257C689DC2}" dt="2021-06-25T21:20:43.647" v="1027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892882887" sldId="512"/>
        </pc:sldMkLst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2398506557" sldId="513"/>
        </pc:sldMkLst>
      </pc:sldChg>
      <pc:sldChg chg="modSp mod">
        <pc:chgData name="Steve Shellhammer" userId="0e71f22d-ee3e-49c0-82ff-dbc290af8082" providerId="ADAL" clId="{EF3E3B6D-9AE2-4C38-81D4-2D257C689DC2}" dt="2021-06-25T22:22:38.587" v="4126" actId="14100"/>
        <pc:sldMkLst>
          <pc:docMk/>
          <pc:sldMk cId="1261565682" sldId="514"/>
        </pc:sldMkLst>
        <pc:spChg chg="mod">
          <ac:chgData name="Steve Shellhammer" userId="0e71f22d-ee3e-49c0-82ff-dbc290af8082" providerId="ADAL" clId="{EF3E3B6D-9AE2-4C38-81D4-2D257C689DC2}" dt="2021-06-25T22:21:23.002" v="4093" actId="14100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EF3E3B6D-9AE2-4C38-81D4-2D257C689DC2}" dt="2021-06-25T22:22:38.587" v="4126" actId="14100"/>
          <ac:spMkLst>
            <pc:docMk/>
            <pc:sldMk cId="1261565682" sldId="514"/>
            <ac:spMk id="3" creationId="{982715ED-DD49-4FEC-B6F7-2365FBE12DA6}"/>
          </ac:spMkLst>
        </pc:spChg>
      </pc:sldChg>
      <pc:sldChg chg="modSp mod">
        <pc:chgData name="Steve Shellhammer" userId="0e71f22d-ee3e-49c0-82ff-dbc290af8082" providerId="ADAL" clId="{EF3E3B6D-9AE2-4C38-81D4-2D257C689DC2}" dt="2021-06-25T22:23:02.268" v="4127" actId="403"/>
        <pc:sldMkLst>
          <pc:docMk/>
          <pc:sldMk cId="158806586" sldId="515"/>
        </pc:sldMkLst>
        <pc:spChg chg="mod">
          <ac:chgData name="Steve Shellhammer" userId="0e71f22d-ee3e-49c0-82ff-dbc290af8082" providerId="ADAL" clId="{EF3E3B6D-9AE2-4C38-81D4-2D257C689DC2}" dt="2021-06-25T22:23:02.268" v="4127" actId="403"/>
          <ac:spMkLst>
            <pc:docMk/>
            <pc:sldMk cId="158806586" sldId="515"/>
            <ac:spMk id="3" creationId="{0B04AE32-A9F3-4E40-A8C4-9FEA2A137B1C}"/>
          </ac:spMkLst>
        </pc:spChg>
      </pc:sldChg>
      <pc:sldChg chg="modSp new mod">
        <pc:chgData name="Steve Shellhammer" userId="0e71f22d-ee3e-49c0-82ff-dbc290af8082" providerId="ADAL" clId="{EF3E3B6D-9AE2-4C38-81D4-2D257C689DC2}" dt="2021-06-25T21:38:38.234" v="2044" actId="20577"/>
        <pc:sldMkLst>
          <pc:docMk/>
          <pc:sldMk cId="4023721527" sldId="516"/>
        </pc:sldMkLst>
        <pc:spChg chg="mod">
          <ac:chgData name="Steve Shellhammer" userId="0e71f22d-ee3e-49c0-82ff-dbc290af8082" providerId="ADAL" clId="{EF3E3B6D-9AE2-4C38-81D4-2D257C689DC2}" dt="2021-06-25T21:10:14.509" v="533" actId="14100"/>
          <ac:spMkLst>
            <pc:docMk/>
            <pc:sldMk cId="4023721527" sldId="516"/>
            <ac:spMk id="2" creationId="{9D516EA6-600A-41F6-B4F0-626A947A06A4}"/>
          </ac:spMkLst>
        </pc:spChg>
        <pc:spChg chg="mod">
          <ac:chgData name="Steve Shellhammer" userId="0e71f22d-ee3e-49c0-82ff-dbc290af8082" providerId="ADAL" clId="{EF3E3B6D-9AE2-4C38-81D4-2D257C689DC2}" dt="2021-06-25T21:38:38.234" v="2044" actId="20577"/>
          <ac:spMkLst>
            <pc:docMk/>
            <pc:sldMk cId="4023721527" sldId="516"/>
            <ac:spMk id="3" creationId="{B1259139-D612-4788-9835-14D9DC82B06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2:23:09.284" v="4128" actId="47"/>
        <pc:sldMkLst>
          <pc:docMk/>
          <pc:sldMk cId="3838431061" sldId="517"/>
        </pc:sldMkLst>
        <pc:spChg chg="mod">
          <ac:chgData name="Steve Shellhammer" userId="0e71f22d-ee3e-49c0-82ff-dbc290af8082" providerId="ADAL" clId="{EF3E3B6D-9AE2-4C38-81D4-2D257C689DC2}" dt="2021-06-25T21:11:54.434" v="554" actId="20577"/>
          <ac:spMkLst>
            <pc:docMk/>
            <pc:sldMk cId="3838431061" sldId="517"/>
            <ac:spMk id="2" creationId="{5DAB653E-BBAA-4159-BAEC-62F7211B5477}"/>
          </ac:spMkLst>
        </pc:spChg>
      </pc:sldChg>
      <pc:sldChg chg="add del">
        <pc:chgData name="Steve Shellhammer" userId="0e71f22d-ee3e-49c0-82ff-dbc290af8082" providerId="ADAL" clId="{EF3E3B6D-9AE2-4C38-81D4-2D257C689DC2}" dt="2021-06-25T21:52:59.422" v="2668" actId="47"/>
        <pc:sldMkLst>
          <pc:docMk/>
          <pc:sldMk cId="1360714006" sldId="518"/>
        </pc:sldMkLst>
      </pc:sldChg>
      <pc:sldChg chg="add 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660196678" sldId="519"/>
        </pc:sldMkLst>
      </pc:sldChg>
      <pc:sldChg chg="addSp modSp new mod">
        <pc:chgData name="Steve Shellhammer" userId="0e71f22d-ee3e-49c0-82ff-dbc290af8082" providerId="ADAL" clId="{EF3E3B6D-9AE2-4C38-81D4-2D257C689DC2}" dt="2021-06-25T21:36:21.010" v="1731" actId="14100"/>
        <pc:sldMkLst>
          <pc:docMk/>
          <pc:sldMk cId="296882006" sldId="520"/>
        </pc:sldMkLst>
        <pc:spChg chg="mod">
          <ac:chgData name="Steve Shellhammer" userId="0e71f22d-ee3e-49c0-82ff-dbc290af8082" providerId="ADAL" clId="{EF3E3B6D-9AE2-4C38-81D4-2D257C689DC2}" dt="2021-06-25T21:36:21.010" v="1731" actId="14100"/>
          <ac:spMkLst>
            <pc:docMk/>
            <pc:sldMk cId="296882006" sldId="520"/>
            <ac:spMk id="2" creationId="{46B7159D-7731-49C6-83EB-2A54842D31F0}"/>
          </ac:spMkLst>
        </pc:spChg>
        <pc:spChg chg="mod">
          <ac:chgData name="Steve Shellhammer" userId="0e71f22d-ee3e-49c0-82ff-dbc290af8082" providerId="ADAL" clId="{EF3E3B6D-9AE2-4C38-81D4-2D257C689DC2}" dt="2021-06-25T21:33:14.226" v="1521" actId="1076"/>
          <ac:spMkLst>
            <pc:docMk/>
            <pc:sldMk cId="296882006" sldId="520"/>
            <ac:spMk id="3" creationId="{084B1034-2D32-419B-BB54-6179631EF0DF}"/>
          </ac:spMkLst>
        </pc:spChg>
        <pc:spChg chg="add mod">
          <ac:chgData name="Steve Shellhammer" userId="0e71f22d-ee3e-49c0-82ff-dbc290af8082" providerId="ADAL" clId="{EF3E3B6D-9AE2-4C38-81D4-2D257C689DC2}" dt="2021-06-25T21:33:33.452" v="1522" actId="1076"/>
          <ac:spMkLst>
            <pc:docMk/>
            <pc:sldMk cId="296882006" sldId="520"/>
            <ac:spMk id="7" creationId="{2A491CB3-30C7-4827-93B0-17A1C767EE79}"/>
          </ac:spMkLst>
        </pc:spChg>
        <pc:spChg chg="add mod">
          <ac:chgData name="Steve Shellhammer" userId="0e71f22d-ee3e-49c0-82ff-dbc290af8082" providerId="ADAL" clId="{EF3E3B6D-9AE2-4C38-81D4-2D257C689DC2}" dt="2021-06-25T21:34:43.280" v="1531" actId="1076"/>
          <ac:spMkLst>
            <pc:docMk/>
            <pc:sldMk cId="296882006" sldId="520"/>
            <ac:spMk id="8" creationId="{97788F95-D0F5-4CF1-BA54-8C6F926ECBF4}"/>
          </ac:spMkLst>
        </pc:spChg>
        <pc:spChg chg="add mod">
          <ac:chgData name="Steve Shellhammer" userId="0e71f22d-ee3e-49c0-82ff-dbc290af8082" providerId="ADAL" clId="{EF3E3B6D-9AE2-4C38-81D4-2D257C689DC2}" dt="2021-06-25T21:36:15.748" v="1730" actId="1076"/>
          <ac:spMkLst>
            <pc:docMk/>
            <pc:sldMk cId="296882006" sldId="520"/>
            <ac:spMk id="9" creationId="{C62673C3-6221-4BC3-8091-4AB470312F2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1:52:54.334" v="2667" actId="47"/>
        <pc:sldMkLst>
          <pc:docMk/>
          <pc:sldMk cId="3845297638" sldId="521"/>
        </pc:sldMkLst>
        <pc:spChg chg="mod">
          <ac:chgData name="Steve Shellhammer" userId="0e71f22d-ee3e-49c0-82ff-dbc290af8082" providerId="ADAL" clId="{EF3E3B6D-9AE2-4C38-81D4-2D257C689DC2}" dt="2021-06-25T21:51:58.707" v="2660" actId="14100"/>
          <ac:spMkLst>
            <pc:docMk/>
            <pc:sldMk cId="3845297638" sldId="521"/>
            <ac:spMk id="3" creationId="{3B80220F-2379-4FAD-8D6A-97376558385D}"/>
          </ac:spMkLst>
        </pc:spChg>
      </pc:sldChg>
      <pc:sldChg chg="addSp modSp new mod">
        <pc:chgData name="Steve Shellhammer" userId="0e71f22d-ee3e-49c0-82ff-dbc290af8082" providerId="ADAL" clId="{EF3E3B6D-9AE2-4C38-81D4-2D257C689DC2}" dt="2021-06-25T21:52:29.133" v="2666" actId="1076"/>
        <pc:sldMkLst>
          <pc:docMk/>
          <pc:sldMk cId="3832592430" sldId="522"/>
        </pc:sldMkLst>
        <pc:spChg chg="mod">
          <ac:chgData name="Steve Shellhammer" userId="0e71f22d-ee3e-49c0-82ff-dbc290af8082" providerId="ADAL" clId="{EF3E3B6D-9AE2-4C38-81D4-2D257C689DC2}" dt="2021-06-25T21:51:30.395" v="2653" actId="14100"/>
          <ac:spMkLst>
            <pc:docMk/>
            <pc:sldMk cId="3832592430" sldId="522"/>
            <ac:spMk id="2" creationId="{580E386F-E33B-4A9A-B618-F1114ABEFD88}"/>
          </ac:spMkLst>
        </pc:spChg>
        <pc:spChg chg="mod">
          <ac:chgData name="Steve Shellhammer" userId="0e71f22d-ee3e-49c0-82ff-dbc290af8082" providerId="ADAL" clId="{EF3E3B6D-9AE2-4C38-81D4-2D257C689DC2}" dt="2021-06-25T21:52:21.962" v="2664" actId="14100"/>
          <ac:spMkLst>
            <pc:docMk/>
            <pc:sldMk cId="3832592430" sldId="522"/>
            <ac:spMk id="3" creationId="{FF1A6A67-1B16-4157-9B29-59D09BB30E35}"/>
          </ac:spMkLst>
        </pc:spChg>
        <pc:spChg chg="add mod">
          <ac:chgData name="Steve Shellhammer" userId="0e71f22d-ee3e-49c0-82ff-dbc290af8082" providerId="ADAL" clId="{EF3E3B6D-9AE2-4C38-81D4-2D257C689DC2}" dt="2021-06-25T21:52:24.771" v="2665" actId="1076"/>
          <ac:spMkLst>
            <pc:docMk/>
            <pc:sldMk cId="3832592430" sldId="522"/>
            <ac:spMk id="7" creationId="{0FBDF828-F787-4E1B-9518-88D2B6D36AC0}"/>
          </ac:spMkLst>
        </pc:spChg>
        <pc:spChg chg="add mod">
          <ac:chgData name="Steve Shellhammer" userId="0e71f22d-ee3e-49c0-82ff-dbc290af8082" providerId="ADAL" clId="{EF3E3B6D-9AE2-4C38-81D4-2D257C689DC2}" dt="2021-06-25T21:52:29.133" v="2666" actId="1076"/>
          <ac:spMkLst>
            <pc:docMk/>
            <pc:sldMk cId="3832592430" sldId="522"/>
            <ac:spMk id="8" creationId="{A501D644-0D32-460F-A3DE-9D68C9933154}"/>
          </ac:spMkLst>
        </pc:spChg>
      </pc:sldChg>
      <pc:sldChg chg="modSp new mod">
        <pc:chgData name="Steve Shellhammer" userId="0e71f22d-ee3e-49c0-82ff-dbc290af8082" providerId="ADAL" clId="{EF3E3B6D-9AE2-4C38-81D4-2D257C689DC2}" dt="2021-06-25T22:23:30.585" v="4129" actId="14100"/>
        <pc:sldMkLst>
          <pc:docMk/>
          <pc:sldMk cId="2782276938" sldId="523"/>
        </pc:sldMkLst>
        <pc:spChg chg="mod">
          <ac:chgData name="Steve Shellhammer" userId="0e71f22d-ee3e-49c0-82ff-dbc290af8082" providerId="ADAL" clId="{EF3E3B6D-9AE2-4C38-81D4-2D257C689DC2}" dt="2021-06-25T21:53:15.432" v="2677" actId="20577"/>
          <ac:spMkLst>
            <pc:docMk/>
            <pc:sldMk cId="2782276938" sldId="523"/>
            <ac:spMk id="2" creationId="{EC999F9B-9EFC-4D8B-B0B0-57D86062C958}"/>
          </ac:spMkLst>
        </pc:spChg>
        <pc:spChg chg="mod">
          <ac:chgData name="Steve Shellhammer" userId="0e71f22d-ee3e-49c0-82ff-dbc290af8082" providerId="ADAL" clId="{EF3E3B6D-9AE2-4C38-81D4-2D257C689DC2}" dt="2021-06-25T22:23:30.585" v="4129" actId="14100"/>
          <ac:spMkLst>
            <pc:docMk/>
            <pc:sldMk cId="2782276938" sldId="523"/>
            <ac:spMk id="3" creationId="{C8971BCF-3281-4BF5-9D79-BA4A025D42DB}"/>
          </ac:spMkLst>
        </pc:spChg>
      </pc:sldChg>
      <pc:sldChg chg="addSp delSp modSp new mod">
        <pc:chgData name="Steve Shellhammer" userId="0e71f22d-ee3e-49c0-82ff-dbc290af8082" providerId="ADAL" clId="{EF3E3B6D-9AE2-4C38-81D4-2D257C689DC2}" dt="2021-06-25T22:12:29.487" v="3686" actId="1036"/>
        <pc:sldMkLst>
          <pc:docMk/>
          <pc:sldMk cId="1027477533" sldId="524"/>
        </pc:sldMkLst>
        <pc:spChg chg="mod">
          <ac:chgData name="Steve Shellhammer" userId="0e71f22d-ee3e-49c0-82ff-dbc290af8082" providerId="ADAL" clId="{EF3E3B6D-9AE2-4C38-81D4-2D257C689DC2}" dt="2021-06-25T22:06:48.180" v="3515" actId="1076"/>
          <ac:spMkLst>
            <pc:docMk/>
            <pc:sldMk cId="1027477533" sldId="524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0:33.094" v="3613" actId="14100"/>
          <ac:spMkLst>
            <pc:docMk/>
            <pc:sldMk cId="1027477533" sldId="524"/>
            <ac:spMk id="3" creationId="{A3B69DBD-C7BD-416E-BBE6-E53207EFC930}"/>
          </ac:spMkLst>
        </pc:spChg>
        <pc:spChg chg="add mod">
          <ac:chgData name="Steve Shellhammer" userId="0e71f22d-ee3e-49c0-82ff-dbc290af8082" providerId="ADAL" clId="{EF3E3B6D-9AE2-4C38-81D4-2D257C689DC2}" dt="2021-06-25T22:11:25.707" v="3667" actId="14100"/>
          <ac:spMkLst>
            <pc:docMk/>
            <pc:sldMk cId="1027477533" sldId="524"/>
            <ac:spMk id="10" creationId="{0A087898-D2F3-4C82-BA75-16E9F222AF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1" creationId="{C0661003-0D25-4F2E-98CF-8CE36595B2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2" creationId="{1C8E24BD-95B8-4A4F-95A1-95A730AF3D74}"/>
          </ac:spMkLst>
        </pc:spChg>
        <pc:spChg chg="add mod">
          <ac:chgData name="Steve Shellhammer" userId="0e71f22d-ee3e-49c0-82ff-dbc290af8082" providerId="ADAL" clId="{EF3E3B6D-9AE2-4C38-81D4-2D257C689DC2}" dt="2021-06-25T22:11:31.222" v="3668" actId="255"/>
          <ac:spMkLst>
            <pc:docMk/>
            <pc:sldMk cId="1027477533" sldId="524"/>
            <ac:spMk id="13" creationId="{BF451652-1A06-464E-80E1-D25B4823ADD3}"/>
          </ac:spMkLst>
        </pc:spChg>
        <pc:spChg chg="add mod">
          <ac:chgData name="Steve Shellhammer" userId="0e71f22d-ee3e-49c0-82ff-dbc290af8082" providerId="ADAL" clId="{EF3E3B6D-9AE2-4C38-81D4-2D257C689DC2}" dt="2021-06-25T22:11:40.056" v="3670" actId="1076"/>
          <ac:spMkLst>
            <pc:docMk/>
            <pc:sldMk cId="1027477533" sldId="524"/>
            <ac:spMk id="14" creationId="{8D6E9A56-A8A7-4046-B462-ADBC488976A8}"/>
          </ac:spMkLst>
        </pc:spChg>
        <pc:spChg chg="add mod">
          <ac:chgData name="Steve Shellhammer" userId="0e71f22d-ee3e-49c0-82ff-dbc290af8082" providerId="ADAL" clId="{EF3E3B6D-9AE2-4C38-81D4-2D257C689DC2}" dt="2021-06-25T22:11:46.705" v="3672" actId="255"/>
          <ac:spMkLst>
            <pc:docMk/>
            <pc:sldMk cId="1027477533" sldId="524"/>
            <ac:spMk id="15" creationId="{63596346-66EC-4108-9586-652CFD168F22}"/>
          </ac:spMkLst>
        </pc:spChg>
        <pc:spChg chg="add mod">
          <ac:chgData name="Steve Shellhammer" userId="0e71f22d-ee3e-49c0-82ff-dbc290af8082" providerId="ADAL" clId="{EF3E3B6D-9AE2-4C38-81D4-2D257C689DC2}" dt="2021-06-25T22:12:22.943" v="3681" actId="1076"/>
          <ac:spMkLst>
            <pc:docMk/>
            <pc:sldMk cId="1027477533" sldId="524"/>
            <ac:spMk id="16" creationId="{ABD3E1C4-CF73-4341-B694-B01BDB9E1C2F}"/>
          </ac:spMkLst>
        </pc:spChg>
        <pc:graphicFrameChg chg="add del">
          <ac:chgData name="Steve Shellhammer" userId="0e71f22d-ee3e-49c0-82ff-dbc290af8082" providerId="ADAL" clId="{EF3E3B6D-9AE2-4C38-81D4-2D257C689DC2}" dt="2021-06-25T21:57:36.684" v="3331" actId="3680"/>
          <ac:graphicFrameMkLst>
            <pc:docMk/>
            <pc:sldMk cId="1027477533" sldId="524"/>
            <ac:graphicFrameMk id="7" creationId="{B364A925-8F57-4834-A750-2928A0C6E184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8" creationId="{B2CFB235-CED5-4A6A-A39C-37E00181625D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9" creationId="{43953350-3291-43D6-B892-9A341DF1FDFD}"/>
          </ac:graphicFrameMkLst>
        </pc:graphicFrameChg>
      </pc:sldChg>
      <pc:sldChg chg="modSp add mod">
        <pc:chgData name="Steve Shellhammer" userId="0e71f22d-ee3e-49c0-82ff-dbc290af8082" providerId="ADAL" clId="{EF3E3B6D-9AE2-4C38-81D4-2D257C689DC2}" dt="2021-06-25T22:18:02.479" v="3716" actId="20577"/>
        <pc:sldMkLst>
          <pc:docMk/>
          <pc:sldMk cId="2938999793" sldId="525"/>
        </pc:sldMkLst>
        <pc:spChg chg="mod">
          <ac:chgData name="Steve Shellhammer" userId="0e71f22d-ee3e-49c0-82ff-dbc290af8082" providerId="ADAL" clId="{EF3E3B6D-9AE2-4C38-81D4-2D257C689DC2}" dt="2021-06-25T22:12:57.648" v="3689" actId="20577"/>
          <ac:spMkLst>
            <pc:docMk/>
            <pc:sldMk cId="2938999793" sldId="525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7:37.585" v="3704" actId="20577"/>
          <ac:spMkLst>
            <pc:docMk/>
            <pc:sldMk cId="2938999793" sldId="525"/>
            <ac:spMk id="11" creationId="{C0661003-0D25-4F2E-98CF-8CE36595B2A4}"/>
          </ac:spMkLst>
        </pc:spChg>
        <pc:spChg chg="mod">
          <ac:chgData name="Steve Shellhammer" userId="0e71f22d-ee3e-49c0-82ff-dbc290af8082" providerId="ADAL" clId="{EF3E3B6D-9AE2-4C38-81D4-2D257C689DC2}" dt="2021-06-25T22:17:45.031" v="3708" actId="20577"/>
          <ac:spMkLst>
            <pc:docMk/>
            <pc:sldMk cId="2938999793" sldId="525"/>
            <ac:spMk id="12" creationId="{1C8E24BD-95B8-4A4F-95A1-95A730AF3D74}"/>
          </ac:spMkLst>
        </pc:spChg>
        <pc:spChg chg="mod">
          <ac:chgData name="Steve Shellhammer" userId="0e71f22d-ee3e-49c0-82ff-dbc290af8082" providerId="ADAL" clId="{EF3E3B6D-9AE2-4C38-81D4-2D257C689DC2}" dt="2021-06-25T22:17:57.273" v="3712" actId="20577"/>
          <ac:spMkLst>
            <pc:docMk/>
            <pc:sldMk cId="2938999793" sldId="525"/>
            <ac:spMk id="14" creationId="{8D6E9A56-A8A7-4046-B462-ADBC488976A8}"/>
          </ac:spMkLst>
        </pc:spChg>
        <pc:spChg chg="mod">
          <ac:chgData name="Steve Shellhammer" userId="0e71f22d-ee3e-49c0-82ff-dbc290af8082" providerId="ADAL" clId="{EF3E3B6D-9AE2-4C38-81D4-2D257C689DC2}" dt="2021-06-25T22:17:59.858" v="3714" actId="20577"/>
          <ac:spMkLst>
            <pc:docMk/>
            <pc:sldMk cId="2938999793" sldId="525"/>
            <ac:spMk id="15" creationId="{63596346-66EC-4108-9586-652CFD168F22}"/>
          </ac:spMkLst>
        </pc:spChg>
        <pc:spChg chg="mod">
          <ac:chgData name="Steve Shellhammer" userId="0e71f22d-ee3e-49c0-82ff-dbc290af8082" providerId="ADAL" clId="{EF3E3B6D-9AE2-4C38-81D4-2D257C689DC2}" dt="2021-06-25T22:18:02.479" v="3716" actId="20577"/>
          <ac:spMkLst>
            <pc:docMk/>
            <pc:sldMk cId="2938999793" sldId="525"/>
            <ac:spMk id="16" creationId="{ABD3E1C4-CF73-4341-B694-B01BDB9E1C2F}"/>
          </ac:spMkLst>
        </pc:spChg>
        <pc:graphicFrameChg chg="mod modGraphic">
          <ac:chgData name="Steve Shellhammer" userId="0e71f22d-ee3e-49c0-82ff-dbc290af8082" providerId="ADAL" clId="{EF3E3B6D-9AE2-4C38-81D4-2D257C689DC2}" dt="2021-06-25T22:17:07.176" v="3697" actId="122"/>
          <ac:graphicFrameMkLst>
            <pc:docMk/>
            <pc:sldMk cId="2938999793" sldId="525"/>
            <ac:graphicFrameMk id="8" creationId="{B2CFB235-CED5-4A6A-A39C-37E00181625D}"/>
          </ac:graphicFrameMkLst>
        </pc:graphicFrameChg>
        <pc:graphicFrameChg chg="mod modGraphic">
          <ac:chgData name="Steve Shellhammer" userId="0e71f22d-ee3e-49c0-82ff-dbc290af8082" providerId="ADAL" clId="{EF3E3B6D-9AE2-4C38-81D4-2D257C689DC2}" dt="2021-06-25T22:17:33.755" v="3702" actId="113"/>
          <ac:graphicFrameMkLst>
            <pc:docMk/>
            <pc:sldMk cId="2938999793" sldId="525"/>
            <ac:graphicFrameMk id="9" creationId="{43953350-3291-43D6-B892-9A341DF1FDFD}"/>
          </ac:graphicFrameMkLst>
        </pc:graphicFrameChg>
      </pc:sldChg>
      <pc:sldChg chg="modSp new mod">
        <pc:chgData name="Steve Shellhammer" userId="0e71f22d-ee3e-49c0-82ff-dbc290af8082" providerId="ADAL" clId="{EF3E3B6D-9AE2-4C38-81D4-2D257C689DC2}" dt="2021-06-25T22:26:04.734" v="4460" actId="20577"/>
        <pc:sldMkLst>
          <pc:docMk/>
          <pc:sldMk cId="2483964135" sldId="526"/>
        </pc:sldMkLst>
        <pc:spChg chg="mod">
          <ac:chgData name="Steve Shellhammer" userId="0e71f22d-ee3e-49c0-82ff-dbc290af8082" providerId="ADAL" clId="{EF3E3B6D-9AE2-4C38-81D4-2D257C689DC2}" dt="2021-06-25T22:26:04.734" v="4460" actId="20577"/>
          <ac:spMkLst>
            <pc:docMk/>
            <pc:sldMk cId="2483964135" sldId="526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6:01.248" v="4457" actId="20577"/>
          <ac:spMkLst>
            <pc:docMk/>
            <pc:sldMk cId="2483964135" sldId="526"/>
            <ac:spMk id="3" creationId="{36F757B2-FA8C-4CAE-9E74-BB36C94EB2ED}"/>
          </ac:spMkLst>
        </pc:spChg>
      </pc:sldChg>
      <pc:sldChg chg="modSp add mod">
        <pc:chgData name="Steve Shellhammer" userId="0e71f22d-ee3e-49c0-82ff-dbc290af8082" providerId="ADAL" clId="{EF3E3B6D-9AE2-4C38-81D4-2D257C689DC2}" dt="2021-06-25T22:27:32.850" v="4661" actId="20577"/>
        <pc:sldMkLst>
          <pc:docMk/>
          <pc:sldMk cId="3931575800" sldId="527"/>
        </pc:sldMkLst>
        <pc:spChg chg="mod">
          <ac:chgData name="Steve Shellhammer" userId="0e71f22d-ee3e-49c0-82ff-dbc290af8082" providerId="ADAL" clId="{EF3E3B6D-9AE2-4C38-81D4-2D257C689DC2}" dt="2021-06-25T22:26:21.841" v="4463" actId="20577"/>
          <ac:spMkLst>
            <pc:docMk/>
            <pc:sldMk cId="3931575800" sldId="527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7:32.850" v="4661" actId="20577"/>
          <ac:spMkLst>
            <pc:docMk/>
            <pc:sldMk cId="3931575800" sldId="527"/>
            <ac:spMk id="3" creationId="{36F757B2-FA8C-4CAE-9E74-BB36C94EB2ED}"/>
          </ac:spMkLst>
        </pc:spChg>
      </pc:sldChg>
    </pc:docChg>
  </pc:docChgLst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  <pc:spChg chg="mod">
          <ac:chgData name="Steve Shellhammer" userId="0e71f22d-ee3e-49c0-82ff-dbc290af8082" providerId="ADAL" clId="{0C2CC1C2-E273-42E5-8E0F-65847F02E61B}" dt="2020-08-24T19:43:48.156" v="112" actId="14100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0C2CC1C2-E273-42E5-8E0F-65847F02E61B}" dt="2020-08-24T19:43:50.586" v="113" actId="1076"/>
          <ac:spMkLst>
            <pc:docMk/>
            <pc:sldMk cId="1334691016" sldId="485"/>
            <ac:spMk id="3" creationId="{85E764BB-08F0-4F5B-87CC-541A3CA35AB1}"/>
          </ac:spMkLst>
        </pc:spChg>
        <pc:spChg chg="add mod">
          <ac:chgData name="Steve Shellhammer" userId="0e71f22d-ee3e-49c0-82ff-dbc290af8082" providerId="ADAL" clId="{0C2CC1C2-E273-42E5-8E0F-65847F02E61B}" dt="2020-08-24T19:47:46.467" v="284" actId="20577"/>
          <ac:spMkLst>
            <pc:docMk/>
            <pc:sldMk cId="1334691016" sldId="485"/>
            <ac:spMk id="8" creationId="{C6408CF9-5173-4895-BDD9-547491810A88}"/>
          </ac:spMkLst>
        </pc:spChg>
        <pc:picChg chg="mod">
          <ac:chgData name="Steve Shellhammer" userId="0e71f22d-ee3e-49c0-82ff-dbc290af8082" providerId="ADAL" clId="{0C2CC1C2-E273-42E5-8E0F-65847F02E61B}" dt="2020-08-24T19:43:53.234" v="114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  <pc:spChg chg="mod">
          <ac:chgData name="Steve Shellhammer" userId="0e71f22d-ee3e-49c0-82ff-dbc290af8082" providerId="ADAL" clId="{0C2CC1C2-E273-42E5-8E0F-65847F02E61B}" dt="2020-08-24T19:45:35.417" v="221" actId="1076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0C2CC1C2-E273-42E5-8E0F-65847F02E61B}" dt="2020-08-24T19:45:50.772" v="224" actId="20577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400586FB-C553-4998-86BA-B1AEF3810614}"/>
    <pc:docChg chg="undo custSel modSld">
      <pc:chgData name="Steve Shellhammer" userId="0e71f22d-ee3e-49c0-82ff-dbc290af8082" providerId="ADAL" clId="{400586FB-C553-4998-86BA-B1AEF3810614}" dt="2021-09-13T22:20:14.475" v="1429" actId="20577"/>
      <pc:docMkLst>
        <pc:docMk/>
      </pc:docMkLst>
      <pc:sldChg chg="modSp mod">
        <pc:chgData name="Steve Shellhammer" userId="0e71f22d-ee3e-49c0-82ff-dbc290af8082" providerId="ADAL" clId="{400586FB-C553-4998-86BA-B1AEF3810614}" dt="2021-09-13T21:35:23.780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400586FB-C553-4998-86BA-B1AEF3810614}" dt="2021-09-13T21:35:23.780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400586FB-C553-4998-86BA-B1AEF3810614}" dt="2021-09-13T21:35:58.031" v="5" actId="1038"/>
        <pc:sldMkLst>
          <pc:docMk/>
          <pc:sldMk cId="2539548716" sldId="507"/>
        </pc:sldMkLst>
        <pc:spChg chg="mod">
          <ac:chgData name="Steve Shellhammer" userId="0e71f22d-ee3e-49c0-82ff-dbc290af8082" providerId="ADAL" clId="{400586FB-C553-4998-86BA-B1AEF3810614}" dt="2021-09-13T21:35:58.031" v="5" actId="1038"/>
          <ac:spMkLst>
            <pc:docMk/>
            <pc:sldMk cId="2539548716" sldId="507"/>
            <ac:spMk id="8" creationId="{AFE48272-1472-4795-8BCF-858992E7899D}"/>
          </ac:spMkLst>
        </pc:spChg>
      </pc:sldChg>
      <pc:sldChg chg="modSp mod">
        <pc:chgData name="Steve Shellhammer" userId="0e71f22d-ee3e-49c0-82ff-dbc290af8082" providerId="ADAL" clId="{400586FB-C553-4998-86BA-B1AEF3810614}" dt="2021-09-13T22:14:17.848" v="1193" actId="20577"/>
        <pc:sldMkLst>
          <pc:docMk/>
          <pc:sldMk cId="1261565682" sldId="514"/>
        </pc:sldMkLst>
        <pc:spChg chg="mod">
          <ac:chgData name="Steve Shellhammer" userId="0e71f22d-ee3e-49c0-82ff-dbc290af8082" providerId="ADAL" clId="{400586FB-C553-4998-86BA-B1AEF3810614}" dt="2021-09-13T22:14:17.848" v="1193" actId="20577"/>
          <ac:spMkLst>
            <pc:docMk/>
            <pc:sldMk cId="1261565682" sldId="514"/>
            <ac:spMk id="3" creationId="{982715ED-DD49-4FEC-B6F7-2365FBE12DA6}"/>
          </ac:spMkLst>
        </pc:spChg>
      </pc:sldChg>
      <pc:sldChg chg="delSp modSp mod">
        <pc:chgData name="Steve Shellhammer" userId="0e71f22d-ee3e-49c0-82ff-dbc290af8082" providerId="ADAL" clId="{400586FB-C553-4998-86BA-B1AEF3810614}" dt="2021-09-13T21:52:40.764" v="455" actId="14100"/>
        <pc:sldMkLst>
          <pc:docMk/>
          <pc:sldMk cId="3832592430" sldId="522"/>
        </pc:sldMkLst>
        <pc:spChg chg="mod">
          <ac:chgData name="Steve Shellhammer" userId="0e71f22d-ee3e-49c0-82ff-dbc290af8082" providerId="ADAL" clId="{400586FB-C553-4998-86BA-B1AEF3810614}" dt="2021-09-13T21:51:19.273" v="389" actId="14100"/>
          <ac:spMkLst>
            <pc:docMk/>
            <pc:sldMk cId="3832592430" sldId="522"/>
            <ac:spMk id="2" creationId="{580E386F-E33B-4A9A-B618-F1114ABEFD88}"/>
          </ac:spMkLst>
        </pc:spChg>
        <pc:spChg chg="mod">
          <ac:chgData name="Steve Shellhammer" userId="0e71f22d-ee3e-49c0-82ff-dbc290af8082" providerId="ADAL" clId="{400586FB-C553-4998-86BA-B1AEF3810614}" dt="2021-09-13T21:52:40.764" v="455" actId="14100"/>
          <ac:spMkLst>
            <pc:docMk/>
            <pc:sldMk cId="3832592430" sldId="522"/>
            <ac:spMk id="3" creationId="{FF1A6A67-1B16-4157-9B29-59D09BB30E35}"/>
          </ac:spMkLst>
        </pc:spChg>
        <pc:spChg chg="del">
          <ac:chgData name="Steve Shellhammer" userId="0e71f22d-ee3e-49c0-82ff-dbc290af8082" providerId="ADAL" clId="{400586FB-C553-4998-86BA-B1AEF3810614}" dt="2021-09-13T21:46:22.458" v="183" actId="478"/>
          <ac:spMkLst>
            <pc:docMk/>
            <pc:sldMk cId="3832592430" sldId="522"/>
            <ac:spMk id="7" creationId="{0FBDF828-F787-4E1B-9518-88D2B6D36AC0}"/>
          </ac:spMkLst>
        </pc:spChg>
        <pc:spChg chg="del">
          <ac:chgData name="Steve Shellhammer" userId="0e71f22d-ee3e-49c0-82ff-dbc290af8082" providerId="ADAL" clId="{400586FB-C553-4998-86BA-B1AEF3810614}" dt="2021-09-13T21:48:53.554" v="335" actId="478"/>
          <ac:spMkLst>
            <pc:docMk/>
            <pc:sldMk cId="3832592430" sldId="522"/>
            <ac:spMk id="8" creationId="{A501D644-0D32-460F-A3DE-9D68C9933154}"/>
          </ac:spMkLst>
        </pc:spChg>
      </pc:sldChg>
      <pc:sldChg chg="modSp mod">
        <pc:chgData name="Steve Shellhammer" userId="0e71f22d-ee3e-49c0-82ff-dbc290af8082" providerId="ADAL" clId="{400586FB-C553-4998-86BA-B1AEF3810614}" dt="2021-09-13T22:19:25.248" v="1384" actId="1076"/>
        <pc:sldMkLst>
          <pc:docMk/>
          <pc:sldMk cId="2782276938" sldId="523"/>
        </pc:sldMkLst>
        <pc:spChg chg="mod">
          <ac:chgData name="Steve Shellhammer" userId="0e71f22d-ee3e-49c0-82ff-dbc290af8082" providerId="ADAL" clId="{400586FB-C553-4998-86BA-B1AEF3810614}" dt="2021-09-13T22:04:12.925" v="623" actId="14100"/>
          <ac:spMkLst>
            <pc:docMk/>
            <pc:sldMk cId="2782276938" sldId="523"/>
            <ac:spMk id="2" creationId="{EC999F9B-9EFC-4D8B-B0B0-57D86062C958}"/>
          </ac:spMkLst>
        </pc:spChg>
        <pc:spChg chg="mod">
          <ac:chgData name="Steve Shellhammer" userId="0e71f22d-ee3e-49c0-82ff-dbc290af8082" providerId="ADAL" clId="{400586FB-C553-4998-86BA-B1AEF3810614}" dt="2021-09-13T22:19:25.248" v="1384" actId="1076"/>
          <ac:spMkLst>
            <pc:docMk/>
            <pc:sldMk cId="2782276938" sldId="523"/>
            <ac:spMk id="3" creationId="{C8971BCF-3281-4BF5-9D79-BA4A025D42DB}"/>
          </ac:spMkLst>
        </pc:spChg>
      </pc:sldChg>
      <pc:sldChg chg="addSp delSp modSp mod">
        <pc:chgData name="Steve Shellhammer" userId="0e71f22d-ee3e-49c0-82ff-dbc290af8082" providerId="ADAL" clId="{400586FB-C553-4998-86BA-B1AEF3810614}" dt="2021-09-13T22:12:45.478" v="1159" actId="20577"/>
        <pc:sldMkLst>
          <pc:docMk/>
          <pc:sldMk cId="1027477533" sldId="524"/>
        </pc:sldMkLst>
        <pc:spChg chg="del">
          <ac:chgData name="Steve Shellhammer" userId="0e71f22d-ee3e-49c0-82ff-dbc290af8082" providerId="ADAL" clId="{400586FB-C553-4998-86BA-B1AEF3810614}" dt="2021-09-13T22:04:46.104" v="626" actId="478"/>
          <ac:spMkLst>
            <pc:docMk/>
            <pc:sldMk cId="1027477533" sldId="524"/>
            <ac:spMk id="13" creationId="{BF451652-1A06-464E-80E1-D25B4823ADD3}"/>
          </ac:spMkLst>
        </pc:spChg>
        <pc:spChg chg="del">
          <ac:chgData name="Steve Shellhammer" userId="0e71f22d-ee3e-49c0-82ff-dbc290af8082" providerId="ADAL" clId="{400586FB-C553-4998-86BA-B1AEF3810614}" dt="2021-09-13T22:04:48.133" v="627" actId="478"/>
          <ac:spMkLst>
            <pc:docMk/>
            <pc:sldMk cId="1027477533" sldId="524"/>
            <ac:spMk id="14" creationId="{8D6E9A56-A8A7-4046-B462-ADBC488976A8}"/>
          </ac:spMkLst>
        </pc:spChg>
        <pc:spChg chg="del">
          <ac:chgData name="Steve Shellhammer" userId="0e71f22d-ee3e-49c0-82ff-dbc290af8082" providerId="ADAL" clId="{400586FB-C553-4998-86BA-B1AEF3810614}" dt="2021-09-13T22:04:50.869" v="628" actId="478"/>
          <ac:spMkLst>
            <pc:docMk/>
            <pc:sldMk cId="1027477533" sldId="524"/>
            <ac:spMk id="15" creationId="{63596346-66EC-4108-9586-652CFD168F22}"/>
          </ac:spMkLst>
        </pc:spChg>
        <pc:spChg chg="mod">
          <ac:chgData name="Steve Shellhammer" userId="0e71f22d-ee3e-49c0-82ff-dbc290af8082" providerId="ADAL" clId="{400586FB-C553-4998-86BA-B1AEF3810614}" dt="2021-09-13T22:12:39.671" v="1157" actId="1035"/>
          <ac:spMkLst>
            <pc:docMk/>
            <pc:sldMk cId="1027477533" sldId="524"/>
            <ac:spMk id="16" creationId="{ABD3E1C4-CF73-4341-B694-B01BDB9E1C2F}"/>
          </ac:spMkLst>
        </pc:spChg>
        <pc:spChg chg="mod">
          <ac:chgData name="Steve Shellhammer" userId="0e71f22d-ee3e-49c0-82ff-dbc290af8082" providerId="ADAL" clId="{400586FB-C553-4998-86BA-B1AEF3810614}" dt="2021-09-13T22:12:39.671" v="1157" actId="1035"/>
          <ac:spMkLst>
            <pc:docMk/>
            <pc:sldMk cId="1027477533" sldId="524"/>
            <ac:spMk id="18" creationId="{FCC90535-837F-4B4B-A8ED-86B61A952F4A}"/>
          </ac:spMkLst>
        </pc:spChg>
        <pc:spChg chg="add mod">
          <ac:chgData name="Steve Shellhammer" userId="0e71f22d-ee3e-49c0-82ff-dbc290af8082" providerId="ADAL" clId="{400586FB-C553-4998-86BA-B1AEF3810614}" dt="2021-09-13T22:12:45.478" v="1159" actId="20577"/>
          <ac:spMkLst>
            <pc:docMk/>
            <pc:sldMk cId="1027477533" sldId="524"/>
            <ac:spMk id="19" creationId="{D5B3A4C6-9054-4625-952B-7C59F7A3844D}"/>
          </ac:spMkLst>
        </pc:spChg>
      </pc:sldChg>
      <pc:sldChg chg="addSp delSp modSp mod">
        <pc:chgData name="Steve Shellhammer" userId="0e71f22d-ee3e-49c0-82ff-dbc290af8082" providerId="ADAL" clId="{400586FB-C553-4998-86BA-B1AEF3810614}" dt="2021-09-13T22:13:53.194" v="1189" actId="1035"/>
        <pc:sldMkLst>
          <pc:docMk/>
          <pc:sldMk cId="2938999793" sldId="525"/>
        </pc:sldMkLst>
        <pc:spChg chg="mod">
          <ac:chgData name="Steve Shellhammer" userId="0e71f22d-ee3e-49c0-82ff-dbc290af8082" providerId="ADAL" clId="{400586FB-C553-4998-86BA-B1AEF3810614}" dt="2021-09-13T22:12:05.078" v="1138" actId="1038"/>
          <ac:spMkLst>
            <pc:docMk/>
            <pc:sldMk cId="2938999793" sldId="525"/>
            <ac:spMk id="3" creationId="{A3B69DBD-C7BD-416E-BBE6-E53207EFC930}"/>
          </ac:spMkLst>
        </pc:spChg>
        <pc:spChg chg="mod">
          <ac:chgData name="Steve Shellhammer" userId="0e71f22d-ee3e-49c0-82ff-dbc290af8082" providerId="ADAL" clId="{400586FB-C553-4998-86BA-B1AEF3810614}" dt="2021-09-13T22:12:05.078" v="1138" actId="1038"/>
          <ac:spMkLst>
            <pc:docMk/>
            <pc:sldMk cId="2938999793" sldId="525"/>
            <ac:spMk id="10" creationId="{0A087898-D2F3-4C82-BA75-16E9F222AFA4}"/>
          </ac:spMkLst>
        </pc:spChg>
        <pc:spChg chg="mod">
          <ac:chgData name="Steve Shellhammer" userId="0e71f22d-ee3e-49c0-82ff-dbc290af8082" providerId="ADAL" clId="{400586FB-C553-4998-86BA-B1AEF3810614}" dt="2021-09-13T22:12:11.086" v="1139" actId="1076"/>
          <ac:spMkLst>
            <pc:docMk/>
            <pc:sldMk cId="2938999793" sldId="525"/>
            <ac:spMk id="11" creationId="{C0661003-0D25-4F2E-98CF-8CE36595B2A4}"/>
          </ac:spMkLst>
        </pc:spChg>
        <pc:spChg chg="mod">
          <ac:chgData name="Steve Shellhammer" userId="0e71f22d-ee3e-49c0-82ff-dbc290af8082" providerId="ADAL" clId="{400586FB-C553-4998-86BA-B1AEF3810614}" dt="2021-09-13T22:12:14.397" v="1140" actId="1076"/>
          <ac:spMkLst>
            <pc:docMk/>
            <pc:sldMk cId="2938999793" sldId="525"/>
            <ac:spMk id="12" creationId="{1C8E24BD-95B8-4A4F-95A1-95A730AF3D74}"/>
          </ac:spMkLst>
        </pc:spChg>
        <pc:spChg chg="del">
          <ac:chgData name="Steve Shellhammer" userId="0e71f22d-ee3e-49c0-82ff-dbc290af8082" providerId="ADAL" clId="{400586FB-C553-4998-86BA-B1AEF3810614}" dt="2021-09-13T22:07:38.488" v="876" actId="478"/>
          <ac:spMkLst>
            <pc:docMk/>
            <pc:sldMk cId="2938999793" sldId="525"/>
            <ac:spMk id="13" creationId="{BF451652-1A06-464E-80E1-D25B4823ADD3}"/>
          </ac:spMkLst>
        </pc:spChg>
        <pc:spChg chg="del">
          <ac:chgData name="Steve Shellhammer" userId="0e71f22d-ee3e-49c0-82ff-dbc290af8082" providerId="ADAL" clId="{400586FB-C553-4998-86BA-B1AEF3810614}" dt="2021-09-13T22:07:38.488" v="876" actId="478"/>
          <ac:spMkLst>
            <pc:docMk/>
            <pc:sldMk cId="2938999793" sldId="525"/>
            <ac:spMk id="14" creationId="{8D6E9A56-A8A7-4046-B462-ADBC488976A8}"/>
          </ac:spMkLst>
        </pc:spChg>
        <pc:spChg chg="del">
          <ac:chgData name="Steve Shellhammer" userId="0e71f22d-ee3e-49c0-82ff-dbc290af8082" providerId="ADAL" clId="{400586FB-C553-4998-86BA-B1AEF3810614}" dt="2021-09-13T22:07:38.488" v="876" actId="478"/>
          <ac:spMkLst>
            <pc:docMk/>
            <pc:sldMk cId="2938999793" sldId="525"/>
            <ac:spMk id="15" creationId="{63596346-66EC-4108-9586-652CFD168F22}"/>
          </ac:spMkLst>
        </pc:spChg>
        <pc:spChg chg="del">
          <ac:chgData name="Steve Shellhammer" userId="0e71f22d-ee3e-49c0-82ff-dbc290af8082" providerId="ADAL" clId="{400586FB-C553-4998-86BA-B1AEF3810614}" dt="2021-09-13T22:09:11.974" v="1016" actId="478"/>
          <ac:spMkLst>
            <pc:docMk/>
            <pc:sldMk cId="2938999793" sldId="525"/>
            <ac:spMk id="16" creationId="{ABD3E1C4-CF73-4341-B694-B01BDB9E1C2F}"/>
          </ac:spMkLst>
        </pc:spChg>
        <pc:spChg chg="mod">
          <ac:chgData name="Steve Shellhammer" userId="0e71f22d-ee3e-49c0-82ff-dbc290af8082" providerId="ADAL" clId="{400586FB-C553-4998-86BA-B1AEF3810614}" dt="2021-09-13T22:13:53.194" v="1189" actId="1035"/>
          <ac:spMkLst>
            <pc:docMk/>
            <pc:sldMk cId="2938999793" sldId="525"/>
            <ac:spMk id="18" creationId="{BB009E11-0A32-4546-91A0-57D0C891A56F}"/>
          </ac:spMkLst>
        </pc:spChg>
        <pc:spChg chg="add mod">
          <ac:chgData name="Steve Shellhammer" userId="0e71f22d-ee3e-49c0-82ff-dbc290af8082" providerId="ADAL" clId="{400586FB-C553-4998-86BA-B1AEF3810614}" dt="2021-09-13T22:13:31.899" v="1188" actId="20577"/>
          <ac:spMkLst>
            <pc:docMk/>
            <pc:sldMk cId="2938999793" sldId="525"/>
            <ac:spMk id="19" creationId="{33A624A9-8C67-4DB2-808F-7D5505C6E17F}"/>
          </ac:spMkLst>
        </pc:spChg>
        <pc:spChg chg="add mod">
          <ac:chgData name="Steve Shellhammer" userId="0e71f22d-ee3e-49c0-82ff-dbc290af8082" providerId="ADAL" clId="{400586FB-C553-4998-86BA-B1AEF3810614}" dt="2021-09-13T22:13:53.194" v="1189" actId="1035"/>
          <ac:spMkLst>
            <pc:docMk/>
            <pc:sldMk cId="2938999793" sldId="525"/>
            <ac:spMk id="20" creationId="{7C973633-39A4-4FDC-92F2-55926AF00FC9}"/>
          </ac:spMkLst>
        </pc:spChg>
        <pc:graphicFrameChg chg="mod">
          <ac:chgData name="Steve Shellhammer" userId="0e71f22d-ee3e-49c0-82ff-dbc290af8082" providerId="ADAL" clId="{400586FB-C553-4998-86BA-B1AEF3810614}" dt="2021-09-13T22:11:58.533" v="1135" actId="1037"/>
          <ac:graphicFrameMkLst>
            <pc:docMk/>
            <pc:sldMk cId="2938999793" sldId="525"/>
            <ac:graphicFrameMk id="7" creationId="{26769AD8-6D61-4006-8B7C-FEA7E16DE39D}"/>
          </ac:graphicFrameMkLst>
        </pc:graphicFrameChg>
        <pc:graphicFrameChg chg="mod">
          <ac:chgData name="Steve Shellhammer" userId="0e71f22d-ee3e-49c0-82ff-dbc290af8082" providerId="ADAL" clId="{400586FB-C553-4998-86BA-B1AEF3810614}" dt="2021-09-13T22:11:58.533" v="1135" actId="1037"/>
          <ac:graphicFrameMkLst>
            <pc:docMk/>
            <pc:sldMk cId="2938999793" sldId="525"/>
            <ac:graphicFrameMk id="8" creationId="{BA204B33-3943-4209-88AE-2B35FEADCD15}"/>
          </ac:graphicFrameMkLst>
        </pc:graphicFrameChg>
        <pc:graphicFrameChg chg="mod">
          <ac:chgData name="Steve Shellhammer" userId="0e71f22d-ee3e-49c0-82ff-dbc290af8082" providerId="ADAL" clId="{400586FB-C553-4998-86BA-B1AEF3810614}" dt="2021-09-13T22:11:58.533" v="1135" actId="1037"/>
          <ac:graphicFrameMkLst>
            <pc:docMk/>
            <pc:sldMk cId="2938999793" sldId="525"/>
            <ac:graphicFrameMk id="17" creationId="{2BCD7998-262E-460A-BBC9-19506FC74AE3}"/>
          </ac:graphicFrameMkLst>
        </pc:graphicFrameChg>
      </pc:sldChg>
      <pc:sldChg chg="modSp mod">
        <pc:chgData name="Steve Shellhammer" userId="0e71f22d-ee3e-49c0-82ff-dbc290af8082" providerId="ADAL" clId="{400586FB-C553-4998-86BA-B1AEF3810614}" dt="2021-09-13T22:19:43.943" v="1403" actId="20577"/>
        <pc:sldMkLst>
          <pc:docMk/>
          <pc:sldMk cId="2483964135" sldId="526"/>
        </pc:sldMkLst>
        <pc:spChg chg="mod">
          <ac:chgData name="Steve Shellhammer" userId="0e71f22d-ee3e-49c0-82ff-dbc290af8082" providerId="ADAL" clId="{400586FB-C553-4998-86BA-B1AEF3810614}" dt="2021-09-13T22:19:43.943" v="1403" actId="20577"/>
          <ac:spMkLst>
            <pc:docMk/>
            <pc:sldMk cId="2483964135" sldId="526"/>
            <ac:spMk id="3" creationId="{36F757B2-FA8C-4CAE-9E74-BB36C94EB2ED}"/>
          </ac:spMkLst>
        </pc:spChg>
      </pc:sldChg>
      <pc:sldChg chg="modSp mod">
        <pc:chgData name="Steve Shellhammer" userId="0e71f22d-ee3e-49c0-82ff-dbc290af8082" providerId="ADAL" clId="{400586FB-C553-4998-86BA-B1AEF3810614}" dt="2021-09-13T22:20:14.475" v="1429" actId="20577"/>
        <pc:sldMkLst>
          <pc:docMk/>
          <pc:sldMk cId="3931575800" sldId="527"/>
        </pc:sldMkLst>
        <pc:spChg chg="mod">
          <ac:chgData name="Steve Shellhammer" userId="0e71f22d-ee3e-49c0-82ff-dbc290af8082" providerId="ADAL" clId="{400586FB-C553-4998-86BA-B1AEF3810614}" dt="2021-09-13T22:20:14.475" v="1429" actId="20577"/>
          <ac:spMkLst>
            <pc:docMk/>
            <pc:sldMk cId="3931575800" sldId="527"/>
            <ac:spMk id="3" creationId="{36F757B2-FA8C-4CAE-9E74-BB36C94EB2ED}"/>
          </ac:spMkLst>
        </pc:spChg>
      </pc:sldChg>
      <pc:sldChg chg="addSp delSp modSp mod">
        <pc:chgData name="Steve Shellhammer" userId="0e71f22d-ee3e-49c0-82ff-dbc290af8082" providerId="ADAL" clId="{400586FB-C553-4998-86BA-B1AEF3810614}" dt="2021-09-13T22:17:20.904" v="1274" actId="1076"/>
        <pc:sldMkLst>
          <pc:docMk/>
          <pc:sldMk cId="891740046" sldId="528"/>
        </pc:sldMkLst>
        <pc:picChg chg="add del mod">
          <ac:chgData name="Steve Shellhammer" userId="0e71f22d-ee3e-49c0-82ff-dbc290af8082" providerId="ADAL" clId="{400586FB-C553-4998-86BA-B1AEF3810614}" dt="2021-09-13T22:16:13.240" v="1267" actId="478"/>
          <ac:picMkLst>
            <pc:docMk/>
            <pc:sldMk cId="891740046" sldId="528"/>
            <ac:picMk id="7" creationId="{7849210C-CFE8-408C-8184-CF6EEC2156FD}"/>
          </ac:picMkLst>
        </pc:picChg>
        <pc:picChg chg="del">
          <ac:chgData name="Steve Shellhammer" userId="0e71f22d-ee3e-49c0-82ff-dbc290af8082" providerId="ADAL" clId="{400586FB-C553-4998-86BA-B1AEF3810614}" dt="2021-09-13T22:02:23.876" v="456" actId="478"/>
          <ac:picMkLst>
            <pc:docMk/>
            <pc:sldMk cId="891740046" sldId="528"/>
            <ac:picMk id="8" creationId="{6157FD85-F0DA-450D-BDC6-4389732E1FA3}"/>
          </ac:picMkLst>
        </pc:picChg>
        <pc:picChg chg="add mod">
          <ac:chgData name="Steve Shellhammer" userId="0e71f22d-ee3e-49c0-82ff-dbc290af8082" providerId="ADAL" clId="{400586FB-C553-4998-86BA-B1AEF3810614}" dt="2021-09-13T22:17:20.904" v="1274" actId="1076"/>
          <ac:picMkLst>
            <pc:docMk/>
            <pc:sldMk cId="891740046" sldId="528"/>
            <ac:picMk id="10" creationId="{A30D3830-E58E-410B-81DF-BD2F77BCD86D}"/>
          </ac:picMkLst>
        </pc:picChg>
      </pc:sldChg>
      <pc:sldChg chg="modSp mod">
        <pc:chgData name="Steve Shellhammer" userId="0e71f22d-ee3e-49c0-82ff-dbc290af8082" providerId="ADAL" clId="{400586FB-C553-4998-86BA-B1AEF3810614}" dt="2021-09-13T21:36:53.316" v="6" actId="115"/>
        <pc:sldMkLst>
          <pc:docMk/>
          <pc:sldMk cId="4022238910" sldId="530"/>
        </pc:sldMkLst>
        <pc:spChg chg="mod">
          <ac:chgData name="Steve Shellhammer" userId="0e71f22d-ee3e-49c0-82ff-dbc290af8082" providerId="ADAL" clId="{400586FB-C553-4998-86BA-B1AEF3810614}" dt="2021-09-13T21:36:53.316" v="6" actId="115"/>
          <ac:spMkLst>
            <pc:docMk/>
            <pc:sldMk cId="4022238910" sldId="530"/>
            <ac:spMk id="3" creationId="{039D9095-8DE7-4D34-8302-8D0F5FA4F70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802.11-21/1573r0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399" y="646854"/>
            <a:ext cx="9495453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2800" dirty="0">
                <a:cs typeface="Calibri" panose="020F0502020204030204" pitchFamily="34" charset="0"/>
              </a:rPr>
              <a:t>Low-Complexity Scaling and Quantization for CSI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2021-09-24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53016"/>
              </p:ext>
            </p:extLst>
          </p:nvPr>
        </p:nvGraphicFramePr>
        <p:xfrm>
          <a:off x="497524" y="2590800"/>
          <a:ext cx="8856153" cy="1714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2343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398865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1126782">
                  <a:extLst>
                    <a:ext uri="{9D8B030D-6E8A-4147-A177-3AD203B41FA5}">
                      <a16:colId xmlns:a16="http://schemas.microsoft.com/office/drawing/2014/main" val="3387843035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748239955"/>
                    </a:ext>
                  </a:extLst>
                </a:gridCol>
                <a:gridCol w="3281363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Address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Phone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Bin Tian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btian@qti.qualcomm.com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019784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Ali Raissinia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alirezar@qti.qualcomm.com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608497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Simone Merlin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smerlin@qti.qualcomm.com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72715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7159D-7731-49C6-83EB-2A54842D3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7"/>
          </a:xfrm>
        </p:spPr>
        <p:txBody>
          <a:bodyPr/>
          <a:lstStyle/>
          <a:p>
            <a:r>
              <a:rPr lang="en-US" dirty="0"/>
              <a:t>Proposal (cont.)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84B1034-2D32-419B-BB54-6179631EF0D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58800" y="1524001"/>
                <a:ext cx="8553027" cy="2048929"/>
              </a:xfrm>
            </p:spPr>
            <p:txBody>
              <a:bodyPr/>
              <a:lstStyle/>
              <a:p>
                <a:r>
                  <a:rPr lang="en-US" dirty="0"/>
                  <a:t>Each of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 values are scaling and quantized to a word size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dirty="0"/>
                  <a:t> bits</a:t>
                </a:r>
              </a:p>
              <a:p>
                <a:r>
                  <a:rPr lang="en-US" dirty="0"/>
                  <a:t>One way to express this operation is to use the notation currently in the standard, which uses notation for real-valued numbers and the “Floor” function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84B1034-2D32-419B-BB54-6179631EF0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8800" y="1524001"/>
                <a:ext cx="8553027" cy="2048929"/>
              </a:xfrm>
              <a:blipFill>
                <a:blip r:embed="rId2"/>
                <a:stretch>
                  <a:fillRect l="-998" t="-2381" r="-428" b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1876BF-E523-41C4-B3A0-2634ECD41E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0E40C-4AE8-42DD-A169-246FF62180F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29D13E-EC95-465A-8997-A462B9FE40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A491CB3-30C7-4827-93B0-17A1C767EE79}"/>
                  </a:ext>
                </a:extLst>
              </p:cNvPr>
              <p:cNvSpPr txBox="1"/>
              <p:nvPr/>
            </p:nvSpPr>
            <p:spPr>
              <a:xfrm>
                <a:off x="1284521" y="3794026"/>
                <a:ext cx="6777561" cy="513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eff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</m:d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</m:d>
                        </m:sup>
                      </m:sSubSup>
                      <m:d>
                        <m:d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k</m:t>
                          </m:r>
                        </m:e>
                      </m:d>
                      <m:r>
                        <a:rPr lang="en-US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𝑅𝑒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eff</m:t>
                                  </m:r>
                                  <m:d>
                                    <m:dPr>
                                      <m:ctrlPr>
                                        <a:rPr lang="en-US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n-US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e>
                                  </m:d>
                                </m:sub>
                              </m:sSub>
                              <m:d>
                                <m:dPr>
                                  <m:ctrlP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d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sub>
                                  </m:sSub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−</m:t>
                                  </m:r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sub>
                                  </m:sSub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+0.5</m:t>
                          </m:r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A491CB3-30C7-4827-93B0-17A1C767EE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4521" y="3794026"/>
                <a:ext cx="6777561" cy="5137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7788F95-D0F5-4CF1-BA54-8C6F926ECBF4}"/>
                  </a:ext>
                </a:extLst>
              </p:cNvPr>
              <p:cNvSpPr txBox="1"/>
              <p:nvPr/>
            </p:nvSpPr>
            <p:spPr>
              <a:xfrm>
                <a:off x="1313119" y="4667870"/>
                <a:ext cx="6753644" cy="513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eff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</m:d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sup>
                      </m:sSubSup>
                      <m:d>
                        <m:d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k</m:t>
                          </m:r>
                        </m:e>
                      </m:d>
                      <m:r>
                        <a:rPr lang="en-US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𝐼𝑚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eff</m:t>
                                  </m:r>
                                  <m:d>
                                    <m:dPr>
                                      <m:ctrlPr>
                                        <a:rPr lang="en-US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n-US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e>
                                  </m:d>
                                </m:sub>
                              </m:sSub>
                              <m:d>
                                <m:dPr>
                                  <m:ctrlP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d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sub>
                                  </m:sSub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+0.5</m:t>
                          </m:r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7788F95-D0F5-4CF1-BA54-8C6F926ECB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119" y="4667870"/>
                <a:ext cx="6753644" cy="5137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62673C3-6221-4BC3-8091-4AB470312F22}"/>
              </a:ext>
            </a:extLst>
          </p:cNvPr>
          <p:cNvSpPr txBox="1">
            <a:spLocks/>
          </p:cNvSpPr>
          <p:nvPr/>
        </p:nvSpPr>
        <p:spPr bwMode="auto">
          <a:xfrm>
            <a:off x="743373" y="5602178"/>
            <a:ext cx="8288868" cy="8144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In practice this can be performed with simple shifting and rounding operations, either in hardware or software</a:t>
            </a:r>
          </a:p>
        </p:txBody>
      </p:sp>
    </p:spTree>
    <p:extLst>
      <p:ext uri="{BB962C8B-B14F-4D97-AF65-F5344CB8AC3E}">
        <p14:creationId xmlns:p14="http://schemas.microsoft.com/office/powerpoint/2010/main" val="296882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E386F-E33B-4A9A-B618-F1114ABEF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5017"/>
            <a:ext cx="8915400" cy="971383"/>
          </a:xfrm>
        </p:spPr>
        <p:txBody>
          <a:bodyPr/>
          <a:lstStyle/>
          <a:p>
            <a:r>
              <a:rPr lang="en-US" sz="3200" dirty="0"/>
              <a:t>Communicating the Scale Factor in the CSI Report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F1A6A67-1B16-4157-9B29-59D09BB30E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4800" y="2190583"/>
                <a:ext cx="8915400" cy="3905417"/>
              </a:xfrm>
            </p:spPr>
            <p:txBody>
              <a:bodyPr/>
              <a:lstStyle/>
              <a:p>
                <a:r>
                  <a:rPr lang="en-US" dirty="0"/>
                  <a:t>The STA receiving the CSI Report needs to undo the scaling that was applied to the CSI before quantization and constructing the CSI Report</a:t>
                </a:r>
              </a:p>
              <a:p>
                <a:r>
                  <a:rPr lang="en-US" dirty="0"/>
                  <a:t>The scaling factor that was applied can be expressed as the power of 2, which here we call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US" dirty="0"/>
              </a:p>
              <a:p>
                <a:r>
                  <a:rPr lang="en-US" kern="0" dirty="0"/>
                  <a:t>A small 3-bit field will be easily sufficient to cover the dynamic range</a:t>
                </a:r>
              </a:p>
              <a:p>
                <a:pPr lvl="1"/>
                <a:r>
                  <a:rPr lang="en-US" dirty="0"/>
                  <a:t>A 3-bit field covers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∈{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…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dirty="0"/>
                  <a:t> and hence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𝜶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∈{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,…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𝟏𝟐𝟖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kern="0" dirty="0"/>
                  <a:t> which is a dynamic range of 0 to 42 dB on each subcarrier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F1A6A67-1B16-4157-9B29-59D09BB30E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2190583"/>
                <a:ext cx="8915400" cy="3905417"/>
              </a:xfrm>
              <a:blipFill>
                <a:blip r:embed="rId2"/>
                <a:stretch>
                  <a:fillRect l="-889" t="-1248" r="-17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6FC333-64AC-4EAC-915A-271E211F3D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7417B-5A39-41C9-A4A8-43A85D4C723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4323981-A650-4DC7-8F8B-F4E32441DFB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592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6CAA7-92AA-4F84-8B86-E674F0C3C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84317"/>
            <a:ext cx="8991600" cy="611083"/>
          </a:xfrm>
        </p:spPr>
        <p:txBody>
          <a:bodyPr/>
          <a:lstStyle/>
          <a:p>
            <a:r>
              <a:rPr lang="en-US" sz="3200" dirty="0"/>
              <a:t>Illustration of Scaling and Quantizing Process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E38BBB-F960-4675-B9FC-205A54ED21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1670EF-CE93-4F4E-B825-171E2CDF43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434FF0-9E70-48A4-B200-63C364C29F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A30D3830-E58E-410B-81DF-BD2F77BCD8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1800" y="1447800"/>
            <a:ext cx="7609999" cy="5013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740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99F9B-9EFC-4D8B-B0B0-57D86062C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58614"/>
          </a:xfrm>
        </p:spPr>
        <p:txBody>
          <a:bodyPr/>
          <a:lstStyle/>
          <a:p>
            <a:r>
              <a:rPr lang="en-US" dirty="0"/>
              <a:t>Examples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8971BCF-3281-4BF5-9D79-BA4A025D42D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3400" y="1630677"/>
                <a:ext cx="8839200" cy="4953000"/>
              </a:xfrm>
            </p:spPr>
            <p:txBody>
              <a:bodyPr/>
              <a:lstStyle/>
              <a:p>
                <a:r>
                  <a:rPr lang="en-US" sz="2200" dirty="0"/>
                  <a:t>We provide two examples to show how this works</a:t>
                </a:r>
              </a:p>
              <a:p>
                <a:r>
                  <a:rPr lang="en-US" sz="2200" dirty="0"/>
                  <a:t>In both examples we use a 2x2 CSI matrix, so we have a total of eight real values (four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sz="2200" dirty="0"/>
                  <a:t> and four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2200" dirty="0"/>
                  <a:t>)</a:t>
                </a:r>
              </a:p>
              <a:p>
                <a:r>
                  <a:rPr lang="en-US" sz="2200" dirty="0"/>
                  <a:t>In both examples the original CSI word size is 12 bits, and the CSI Report word size is 8 bits</a:t>
                </a:r>
              </a:p>
              <a:p>
                <a:r>
                  <a:rPr lang="en-US" sz="2200" dirty="0"/>
                  <a:t>In Example 1, no scaling is needed to maintain full dynamic range</a:t>
                </a:r>
              </a:p>
              <a:p>
                <a:r>
                  <a:rPr lang="en-US" sz="2200" dirty="0"/>
                  <a:t>In Example 2, scaling is needed to maintain full dynamic range</a:t>
                </a:r>
              </a:p>
              <a:p>
                <a:r>
                  <a:rPr lang="en-US" sz="2200" dirty="0"/>
                  <a:t>Both Integer and bit-level representation of the Original CSI and Reported CSI are provided</a:t>
                </a:r>
              </a:p>
              <a:p>
                <a:r>
                  <a:rPr lang="en-US" sz="2200" dirty="0"/>
                  <a:t>The examples also show rescaling and then converting back to a 12-bit word size to make it easy for reader to see the effects of quantization</a:t>
                </a:r>
              </a:p>
              <a:p>
                <a:pPr lvl="1"/>
                <a:r>
                  <a:rPr lang="en-US" sz="2000" dirty="0"/>
                  <a:t>This step is not needed in the implementation and is only shown for comparison to the original 12-bit representation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8971BCF-3281-4BF5-9D79-BA4A025D42D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630677"/>
                <a:ext cx="8839200" cy="4953000"/>
              </a:xfrm>
              <a:blipFill>
                <a:blip r:embed="rId2"/>
                <a:stretch>
                  <a:fillRect l="-828" t="-738" r="-138" b="-13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192F1-4E47-4CDB-91CE-DA133B8045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94816-8F22-4CEF-AD8C-55D05BEBDD8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1A8427-C2CF-45DC-AA8C-9425560B9D3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276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BB00-9B43-4687-945B-0182B2F1E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366" y="681067"/>
            <a:ext cx="2573694" cy="415355"/>
          </a:xfrm>
        </p:spPr>
        <p:txBody>
          <a:bodyPr/>
          <a:lstStyle/>
          <a:p>
            <a:r>
              <a:rPr lang="en-US" sz="3200" dirty="0"/>
              <a:t>Example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69DBD-C7BD-416E-BBE6-E53207EFC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441" y="1143000"/>
            <a:ext cx="2349759" cy="369333"/>
          </a:xfrm>
        </p:spPr>
        <p:txBody>
          <a:bodyPr/>
          <a:lstStyle/>
          <a:p>
            <a:pPr marL="0" indent="0">
              <a:buNone/>
            </a:pPr>
            <a:r>
              <a:rPr lang="en-US" sz="2000" u="sng" dirty="0"/>
              <a:t>Original CSI Values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8E807-A899-45FA-A856-0F611514CD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FAFEF-6AB9-4EBB-9AA9-94FC70C92E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B29D3D-AD55-4D99-814D-CC086B49298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A087898-D2F3-4C82-BA75-16E9F222AFA4}"/>
              </a:ext>
            </a:extLst>
          </p:cNvPr>
          <p:cNvSpPr txBox="1">
            <a:spLocks/>
          </p:cNvSpPr>
          <p:nvPr/>
        </p:nvSpPr>
        <p:spPr bwMode="auto">
          <a:xfrm>
            <a:off x="702906" y="2971800"/>
            <a:ext cx="2573694" cy="376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u="sng" kern="0" dirty="0"/>
              <a:t>CSI Report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0661003-0D25-4F2E-98CF-8CE36595B2A4}"/>
                  </a:ext>
                </a:extLst>
              </p:cNvPr>
              <p:cNvSpPr txBox="1"/>
              <p:nvPr/>
            </p:nvSpPr>
            <p:spPr>
              <a:xfrm>
                <a:off x="1322101" y="1717625"/>
                <a:ext cx="79964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0661003-0D25-4F2E-98CF-8CE36595B2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2101" y="1717625"/>
                <a:ext cx="799642" cy="369332"/>
              </a:xfrm>
              <a:prstGeom prst="rect">
                <a:avLst/>
              </a:prstGeom>
              <a:blipFill>
                <a:blip r:embed="rId2"/>
                <a:stretch>
                  <a:fillRect l="-4580" r="-8397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8E24BD-95B8-4A4F-95A1-95A730AF3D74}"/>
                  </a:ext>
                </a:extLst>
              </p:cNvPr>
              <p:cNvSpPr txBox="1"/>
              <p:nvPr/>
            </p:nvSpPr>
            <p:spPr>
              <a:xfrm>
                <a:off x="945235" y="2207328"/>
                <a:ext cx="15533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8E24BD-95B8-4A4F-95A1-95A730AF3D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235" y="2207328"/>
                <a:ext cx="1553374" cy="369332"/>
              </a:xfrm>
              <a:prstGeom prst="rect">
                <a:avLst/>
              </a:prstGeom>
              <a:blipFill>
                <a:blip r:embed="rId3"/>
                <a:stretch>
                  <a:fillRect l="-1961" r="-4314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ABD3E1C4-CF73-4341-B694-B01BDB9E1C2F}"/>
              </a:ext>
            </a:extLst>
          </p:cNvPr>
          <p:cNvSpPr txBox="1">
            <a:spLocks/>
          </p:cNvSpPr>
          <p:nvPr/>
        </p:nvSpPr>
        <p:spPr bwMode="auto">
          <a:xfrm>
            <a:off x="425208" y="5245536"/>
            <a:ext cx="3393070" cy="13318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0" kern="0" dirty="0"/>
              <a:t>Converted from 8-bit word size to 12-bit word size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b="0" kern="0" dirty="0"/>
              <a:t>This allows for comparison with original measured CSI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09EEEFB-105C-4214-9543-DF89C0FDA4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824097"/>
              </p:ext>
            </p:extLst>
          </p:nvPr>
        </p:nvGraphicFramePr>
        <p:xfrm>
          <a:off x="3990718" y="703326"/>
          <a:ext cx="4628350" cy="1963674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1961350">
                  <a:extLst>
                    <a:ext uri="{9D8B030D-6E8A-4147-A177-3AD203B41FA5}">
                      <a16:colId xmlns:a16="http://schemas.microsoft.com/office/drawing/2014/main" val="2704040716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9692846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I/Q Values (Integer)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I/Q Values (Bit-Level)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44922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1362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{0, 1, 0, 1, 0, 1, 0, 1, 0, 0, 1,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40126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-891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0, 0, 1, 0, 0, 0, 0, 1, 0, 1}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53117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1677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{0, 1, 1, 0, 1, 0, 0, 0, 1, 1, 0, 1}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1142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1557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{0, 1, 1, 0, 0, 0, 0, 1, 0, 1, 0, 1}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67422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-548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0, 1, 1, 1, 0, 1, 1, 1,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27380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-667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0, 1, 0, 1, 1, 0, 0, 1, 0, 1}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00381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-60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1, 1, 1, 0, 0, 0, 1,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72569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1555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{0, 1, 1, 0, 0, 0, 0, 1, 0, 0, 1, 1}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5964930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69697563-56B8-4997-B22E-69B67209FE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832081"/>
              </p:ext>
            </p:extLst>
          </p:nvPr>
        </p:nvGraphicFramePr>
        <p:xfrm>
          <a:off x="3982250" y="2743200"/>
          <a:ext cx="4628350" cy="1963674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1969297">
                  <a:extLst>
                    <a:ext uri="{9D8B030D-6E8A-4147-A177-3AD203B41FA5}">
                      <a16:colId xmlns:a16="http://schemas.microsoft.com/office/drawing/2014/main" val="1813374071"/>
                    </a:ext>
                  </a:extLst>
                </a:gridCol>
                <a:gridCol w="2659053">
                  <a:extLst>
                    <a:ext uri="{9D8B030D-6E8A-4147-A177-3AD203B41FA5}">
                      <a16:colId xmlns:a16="http://schemas.microsoft.com/office/drawing/2014/main" val="27343341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I/Q Values (Integer)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I/Q Values (Bit-Level)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8870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{0, 1, 0, 1, 0, 1, 0, 1}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83867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-56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0, 0, 1,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008712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{0, 1, 1, 0, 1, 0, 0, 1}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184637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{0, 1, 1, 0, 0, 0, 0, 1}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31439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-34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0, 1, 1, 1, 1,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14127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-42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0, 1, 0, 1, 1,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74855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-4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1, 1, 1,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464609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{0, 1, 1, 0, 0, 0, 0, 1}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52769901"/>
                  </a:ext>
                </a:extLst>
              </a:tr>
            </a:tbl>
          </a:graphicData>
        </a:graphic>
      </p:graphicFrame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FCC90535-837F-4B4B-A8ED-86B61A952F4A}"/>
              </a:ext>
            </a:extLst>
          </p:cNvPr>
          <p:cNvSpPr txBox="1">
            <a:spLocks/>
          </p:cNvSpPr>
          <p:nvPr/>
        </p:nvSpPr>
        <p:spPr bwMode="auto">
          <a:xfrm>
            <a:off x="463411" y="4876800"/>
            <a:ext cx="3031411" cy="3693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u="sng" kern="0" dirty="0"/>
              <a:t>Reconstructed CSI Values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C0A7B9E-6B81-46DD-BB33-752328BEF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143294"/>
              </p:ext>
            </p:extLst>
          </p:nvPr>
        </p:nvGraphicFramePr>
        <p:xfrm>
          <a:off x="3982250" y="4818126"/>
          <a:ext cx="4704550" cy="1963674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1885150">
                  <a:extLst>
                    <a:ext uri="{9D8B030D-6E8A-4147-A177-3AD203B41FA5}">
                      <a16:colId xmlns:a16="http://schemas.microsoft.com/office/drawing/2014/main" val="2405090615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194741522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I/Q Values (Integer)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I/Q Values (Bit-Level)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9853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1360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{0, 1, 0, 1, 0, 1, 0, 1, 0,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7627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-896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0, 0, 1, 0, 0, 0, 0,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97179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1680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{0, 1, 1, 0, 1, 0, 0, 1, 0,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0397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1552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{0, 1, 1, 0, 0, 0, 0, 1, 0,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10888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-544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0, 1, 1, 1, 1, 0, 0,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45319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-672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0, 1, 0, 1, 1, 0, 0,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09263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-64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1, 1, 1, 0, 0, 0,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22050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1552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{0, 1, 1, 0, 0, 0, 0, 1, 0,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1931926"/>
                  </a:ext>
                </a:extLst>
              </a:tr>
            </a:tbl>
          </a:graphicData>
        </a:graphic>
      </p:graphicFrame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D5B3A4C6-9054-4625-952B-7C59F7A3844D}"/>
              </a:ext>
            </a:extLst>
          </p:cNvPr>
          <p:cNvSpPr txBox="1">
            <a:spLocks/>
          </p:cNvSpPr>
          <p:nvPr/>
        </p:nvSpPr>
        <p:spPr bwMode="auto">
          <a:xfrm>
            <a:off x="519460" y="3460248"/>
            <a:ext cx="3204566" cy="12466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0" kern="0" dirty="0"/>
              <a:t>No Scaling is required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b="0" kern="0" dirty="0"/>
              <a:t>Quantized to 8 bits</a:t>
            </a:r>
          </a:p>
        </p:txBody>
      </p:sp>
    </p:spTree>
    <p:extLst>
      <p:ext uri="{BB962C8B-B14F-4D97-AF65-F5344CB8AC3E}">
        <p14:creationId xmlns:p14="http://schemas.microsoft.com/office/powerpoint/2010/main" val="1027477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BB00-9B43-4687-945B-0182B2F1E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366" y="681067"/>
            <a:ext cx="2163234" cy="446100"/>
          </a:xfrm>
        </p:spPr>
        <p:txBody>
          <a:bodyPr/>
          <a:lstStyle/>
          <a:p>
            <a:r>
              <a:rPr lang="en-US" sz="3200" dirty="0"/>
              <a:t>Example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69DBD-C7BD-416E-BBE6-E53207EFC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140" y="1219200"/>
            <a:ext cx="2349759" cy="369333"/>
          </a:xfrm>
        </p:spPr>
        <p:txBody>
          <a:bodyPr/>
          <a:lstStyle/>
          <a:p>
            <a:pPr marL="0" indent="0">
              <a:buNone/>
            </a:pPr>
            <a:r>
              <a:rPr lang="en-US" sz="2000" u="sng" dirty="0"/>
              <a:t>Original CSI Values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8E807-A899-45FA-A856-0F611514CD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FAFEF-6AB9-4EBB-9AA9-94FC70C92E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B29D3D-AD55-4D99-814D-CC086B49298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A087898-D2F3-4C82-BA75-16E9F222AFA4}"/>
              </a:ext>
            </a:extLst>
          </p:cNvPr>
          <p:cNvSpPr txBox="1">
            <a:spLocks/>
          </p:cNvSpPr>
          <p:nvPr/>
        </p:nvSpPr>
        <p:spPr bwMode="auto">
          <a:xfrm>
            <a:off x="669471" y="2895600"/>
            <a:ext cx="2573694" cy="376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u="sng" kern="0" dirty="0"/>
              <a:t>CSI Report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0661003-0D25-4F2E-98CF-8CE36595B2A4}"/>
                  </a:ext>
                </a:extLst>
              </p:cNvPr>
              <p:cNvSpPr txBox="1"/>
              <p:nvPr/>
            </p:nvSpPr>
            <p:spPr>
              <a:xfrm>
                <a:off x="1207800" y="1687125"/>
                <a:ext cx="79964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0661003-0D25-4F2E-98CF-8CE36595B2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800" y="1687125"/>
                <a:ext cx="799642" cy="369332"/>
              </a:xfrm>
              <a:prstGeom prst="rect">
                <a:avLst/>
              </a:prstGeom>
              <a:blipFill>
                <a:blip r:embed="rId2"/>
                <a:stretch>
                  <a:fillRect l="-3817" r="-9160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8E24BD-95B8-4A4F-95A1-95A730AF3D74}"/>
                  </a:ext>
                </a:extLst>
              </p:cNvPr>
              <p:cNvSpPr txBox="1"/>
              <p:nvPr/>
            </p:nvSpPr>
            <p:spPr>
              <a:xfrm>
                <a:off x="881905" y="2155049"/>
                <a:ext cx="15533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8E24BD-95B8-4A4F-95A1-95A730AF3D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905" y="2155049"/>
                <a:ext cx="1553374" cy="369332"/>
              </a:xfrm>
              <a:prstGeom prst="rect">
                <a:avLst/>
              </a:prstGeom>
              <a:blipFill>
                <a:blip r:embed="rId3"/>
                <a:stretch>
                  <a:fillRect l="-2362" r="-4331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6769AD8-6D61-4006-8B7C-FEA7E16DE3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353361"/>
              </p:ext>
            </p:extLst>
          </p:nvPr>
        </p:nvGraphicFramePr>
        <p:xfrm>
          <a:off x="4419600" y="721085"/>
          <a:ext cx="4876800" cy="1963674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115727931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4977301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I/Q Values (Integer)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I/Q Values (Bit-Level)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82562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-281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0, 1, 1, 1, 0, 0, 1, 1, 1}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22442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-231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1, 0, 0, 0, 1, 1, 0, 0, 1}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865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-494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0, 0, 0, 0, 1, 0, 0, 1,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84193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{0, 0, 0, 1, 0, 1, 1, 0, 0,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04385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-343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0, 1, 0, 1, 0, 1, 0, 0, 1}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5994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1, 1, 0, 1, 1, 1, 0, 1,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17106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-162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1, 0, 1, 0, 1, 1, 1, 1,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65473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-288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0, 1, 1, 1, 0, 0,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3108699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2BCD7998-262E-460A-BBC9-19506FC74A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117519"/>
              </p:ext>
            </p:extLst>
          </p:nvPr>
        </p:nvGraphicFramePr>
        <p:xfrm>
          <a:off x="4446301" y="2743200"/>
          <a:ext cx="3886199" cy="1963674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1828799">
                  <a:extLst>
                    <a:ext uri="{9D8B030D-6E8A-4147-A177-3AD203B41FA5}">
                      <a16:colId xmlns:a16="http://schemas.microsoft.com/office/drawing/2014/main" val="3519935368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3032685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I/Q Values (Integer)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I/Q Values (Bit-Level)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88482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0, 1, 1, 1, 0, 1,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26279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-58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0, 0, 0, 1, 1,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23891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-123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0, 0, 0, 0, 1, 0, 1}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47360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{0, 1, 0, 1, 1,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13273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-86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0, 1, 0, 1, 0, 1,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4123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-17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0, 1, 1, 1, 1}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48994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-40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0, 1, 1,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86608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0, 1, 1, 1,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6771784"/>
                  </a:ext>
                </a:extLst>
              </a:tr>
            </a:tbl>
          </a:graphicData>
        </a:graphic>
      </p:graphicFrame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BB009E11-0A32-4546-91A0-57D0C891A56F}"/>
              </a:ext>
            </a:extLst>
          </p:cNvPr>
          <p:cNvSpPr txBox="1">
            <a:spLocks/>
          </p:cNvSpPr>
          <p:nvPr/>
        </p:nvSpPr>
        <p:spPr bwMode="auto">
          <a:xfrm>
            <a:off x="405160" y="4800600"/>
            <a:ext cx="3061940" cy="3693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u="sng" kern="0" dirty="0"/>
              <a:t>Reconstructed CSI Values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A204B33-3943-4209-88AE-2B35FEADCD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937696"/>
              </p:ext>
            </p:extLst>
          </p:nvPr>
        </p:nvGraphicFramePr>
        <p:xfrm>
          <a:off x="4419600" y="4818126"/>
          <a:ext cx="4876800" cy="1963674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1793711">
                  <a:extLst>
                    <a:ext uri="{9D8B030D-6E8A-4147-A177-3AD203B41FA5}">
                      <a16:colId xmlns:a16="http://schemas.microsoft.com/office/drawing/2014/main" val="3632069050"/>
                    </a:ext>
                  </a:extLst>
                </a:gridCol>
                <a:gridCol w="3083089">
                  <a:extLst>
                    <a:ext uri="{9D8B030D-6E8A-4147-A177-3AD203B41FA5}">
                      <a16:colId xmlns:a16="http://schemas.microsoft.com/office/drawing/2014/main" val="19614927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I/Q Values (Integer)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I/Q Values (Bit-Level)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80015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-280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0, 1, 1, 1, 0, 1,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03344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-232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1, 0, 0, 0, 1, 1,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45646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-492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0, 0, 0, 0, 1, 0, 1,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340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{0, 0, 0, 1, 0, 1, 1, 0, 0,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5015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-344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0, 1, 0, 1, 0, 1,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49883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-68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1, 1, 0, 1, 1, 1, 1,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9585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-160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1, 0, 1, 1, 0, 0,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30333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-288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0, 1, 1, 1, 0, 0,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038020"/>
                  </a:ext>
                </a:extLst>
              </a:tr>
            </a:tbl>
          </a:graphicData>
        </a:graphic>
      </p:graphicFrame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33A624A9-8C67-4DB2-808F-7D5505C6E17F}"/>
              </a:ext>
            </a:extLst>
          </p:cNvPr>
          <p:cNvSpPr txBox="1">
            <a:spLocks/>
          </p:cNvSpPr>
          <p:nvPr/>
        </p:nvSpPr>
        <p:spPr bwMode="auto">
          <a:xfrm>
            <a:off x="569417" y="3356966"/>
            <a:ext cx="3204566" cy="12466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0" kern="0" dirty="0"/>
              <a:t>Scaled by shifting each value to the left by two bits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b="0" kern="0" dirty="0"/>
              <a:t>Then quantized to 8 bits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7C973633-39A4-4FDC-92F2-55926AF00FC9}"/>
              </a:ext>
            </a:extLst>
          </p:cNvPr>
          <p:cNvSpPr txBox="1">
            <a:spLocks/>
          </p:cNvSpPr>
          <p:nvPr/>
        </p:nvSpPr>
        <p:spPr bwMode="auto">
          <a:xfrm>
            <a:off x="228600" y="5226041"/>
            <a:ext cx="3886200" cy="14795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b="0" kern="0" dirty="0"/>
              <a:t>First converted from 8-bit word size to 12-bit word size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b="0" kern="0" dirty="0"/>
              <a:t>Then scaled by shifting right by two bits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b="0" kern="0" dirty="0"/>
              <a:t>This allows for comparison with original measured CSI</a:t>
            </a:r>
          </a:p>
        </p:txBody>
      </p:sp>
    </p:spTree>
    <p:extLst>
      <p:ext uri="{BB962C8B-B14F-4D97-AF65-F5344CB8AC3E}">
        <p14:creationId xmlns:p14="http://schemas.microsoft.com/office/powerpoint/2010/main" val="2938999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1E17E-8DBD-4FDF-B13E-0AC5A8F1A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366" y="678893"/>
            <a:ext cx="8288868" cy="653623"/>
          </a:xfrm>
        </p:spPr>
        <p:txBody>
          <a:bodyPr/>
          <a:lstStyle/>
          <a:p>
            <a:r>
              <a:rPr lang="en-US" dirty="0"/>
              <a:t>Quantization Effect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82715ED-DD49-4FEC-B6F7-2365FBE12DA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3401" y="1325471"/>
                <a:ext cx="8519220" cy="5380129"/>
              </a:xfrm>
            </p:spPr>
            <p:txBody>
              <a:bodyPr/>
              <a:lstStyle/>
              <a:p>
                <a:r>
                  <a:rPr lang="en-US" sz="2200" dirty="0"/>
                  <a:t>In the current specification scaling is performed by division, such that that the scaled version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</m:sSub>
                    <m:d>
                      <m:dPr>
                        <m:ctrlPr>
                          <a:rPr lang="en-US" sz="22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sz="2200" dirty="0"/>
                  <a:t> is the largest possible positive value </a:t>
                </a:r>
              </a:p>
              <a:p>
                <a:r>
                  <a:rPr lang="en-US" sz="2200" dirty="0"/>
                  <a:t>In this design the scaled version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</m:sSub>
                    <m:d>
                      <m:dPr>
                        <m:ctrlPr>
                          <a:rPr lang="en-US" sz="22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sz="2200" dirty="0"/>
                  <a:t> is somewhere between the largest possible positive value and half the largest possible positive value</a:t>
                </a:r>
              </a:p>
              <a:p>
                <a:r>
                  <a:rPr lang="en-US" sz="2200" dirty="0"/>
                  <a:t>So compared to the current specification, on the average we lose half-a-bit of resolution</a:t>
                </a:r>
              </a:p>
              <a:p>
                <a:r>
                  <a:rPr lang="en-US" sz="2200" dirty="0"/>
                  <a:t>This means if the CSI Report uses 10 bits for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sz="2200" dirty="0"/>
                  <a:t> and 10 bits for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2200" dirty="0"/>
                  <a:t>, we are effectively getting 9.5 bits for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sz="2200" dirty="0"/>
                  <a:t> and 9.5 bits for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n-US" sz="2200" dirty="0"/>
              </a:p>
              <a:p>
                <a:r>
                  <a:rPr lang="en-US" sz="2200" dirty="0"/>
                  <a:t>For that half-a-bit of resolution we are getting a much lower complexity implementation, than the original higher-complexity 802.11n CSI Report</a:t>
                </a:r>
              </a:p>
              <a:p>
                <a:r>
                  <a:rPr lang="en-US" sz="2200" dirty="0"/>
                  <a:t>Small CSI values within a fade are still represented with good resolution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82715ED-DD49-4FEC-B6F7-2365FBE12D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1" y="1325471"/>
                <a:ext cx="8519220" cy="5380129"/>
              </a:xfrm>
              <a:blipFill>
                <a:blip r:embed="rId2"/>
                <a:stretch>
                  <a:fillRect l="-859" t="-680" r="-1145" b="-45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8C86F-A793-493A-8E06-4E748710A2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04A0F-129C-48EB-934C-5F3ABE75AE2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B85D994-469B-4E63-99BC-6DBE34D8AA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1565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759D4-CF00-4D5D-8066-DD9A0FD94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509451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4AE32-A9F3-4E40-A8C4-9FEA2A137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189" y="1325643"/>
            <a:ext cx="8502227" cy="5303523"/>
          </a:xfrm>
        </p:spPr>
        <p:txBody>
          <a:bodyPr/>
          <a:lstStyle/>
          <a:p>
            <a:r>
              <a:rPr lang="en-US" dirty="0"/>
              <a:t>We have a proposed a low-complexity scaling and quantization design with the following benefits</a:t>
            </a:r>
          </a:p>
          <a:p>
            <a:pPr lvl="1"/>
            <a:r>
              <a:rPr lang="en-US" sz="2400" dirty="0"/>
              <a:t>Converting from linear to dB has been eliminated</a:t>
            </a:r>
          </a:p>
          <a:p>
            <a:pPr lvl="1"/>
            <a:r>
              <a:rPr lang="en-US" sz="2400" dirty="0"/>
              <a:t>Converting from dB to linear has been eliminated</a:t>
            </a:r>
          </a:p>
          <a:p>
            <a:pPr lvl="1"/>
            <a:r>
              <a:rPr lang="en-US" sz="2400" dirty="0"/>
              <a:t>Division has been replaced by a shift operation</a:t>
            </a:r>
          </a:p>
          <a:p>
            <a:r>
              <a:rPr lang="en-US" dirty="0"/>
              <a:t>This significant reduction in complexity has a cost of half-a-bit of resolution, which we think is a reasonable trade-off for the lower complexity implementation</a:t>
            </a:r>
          </a:p>
          <a:p>
            <a:r>
              <a:rPr lang="en-US" dirty="0"/>
              <a:t>CSI values even within a fade are well represented</a:t>
            </a:r>
          </a:p>
          <a:p>
            <a:r>
              <a:rPr lang="en-US" dirty="0"/>
              <a:t>In addition to deciding on the CSI scaling and quantization there are several other decisions to make about the CSI report</a:t>
            </a:r>
          </a:p>
          <a:p>
            <a:pPr lvl="1"/>
            <a:r>
              <a:rPr lang="en-US" dirty="0"/>
              <a:t>What word sizes do we support for the quantized CSI values?</a:t>
            </a:r>
          </a:p>
          <a:p>
            <a:pPr lvl="1"/>
            <a:r>
              <a:rPr lang="en-US" dirty="0"/>
              <a:t>What other parameters are to be included in the CSI Report?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4A681D-DBA7-4A88-9EC1-DC2EC0C597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2BC01-3F68-4976-A2AA-37FF6A70C3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46AE4C-D4D0-4850-8FB5-25F8A1BACD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806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39CBE-0117-4140-9668-61AA289C8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757B2-FA8C-4CAE-9E74-BB36C94EB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construction of the CSI Report do you support using power-of-two scaling on each subcarrier?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B1BCD-6D79-407F-98B5-C4FA6046C8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7F9CE-20F2-4422-8F25-759342E9233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8C90C0-EEF7-4FC0-92C0-2AE2939ED5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39641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39CBE-0117-4140-9668-61AA289C8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757B2-FA8C-4CAE-9E74-BB36C94EB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965" y="1952417"/>
            <a:ext cx="8488680" cy="4387427"/>
          </a:xfrm>
        </p:spPr>
        <p:txBody>
          <a:bodyPr/>
          <a:lstStyle/>
          <a:p>
            <a:r>
              <a:rPr lang="en-US" dirty="0"/>
              <a:t>Do you support transmitting the power-of-two exponent in the CSI Report, for each subcarrier, so that the recipient of the CSI Report can rescale the CSI values?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B1BCD-6D79-407F-98B5-C4FA6046C8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7F9CE-20F2-4422-8F25-759342E9233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8C90C0-EEF7-4FC0-92C0-2AE2939ED5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1575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1B683-A0A5-43E4-AD79-CA7A0E88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C1D78-AA79-40F5-80FB-13CC23270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802.11 standard includes a specification of a CSI report for Beamforming</a:t>
            </a:r>
          </a:p>
          <a:p>
            <a:pPr lvl="1"/>
            <a:r>
              <a:rPr lang="en-US" dirty="0"/>
              <a:t>This was originally introduced in 802.11n</a:t>
            </a:r>
          </a:p>
          <a:p>
            <a:pPr lvl="1"/>
            <a:r>
              <a:rPr lang="en-US" dirty="0"/>
              <a:t>This has since been superseded by a SVD feedback method</a:t>
            </a:r>
          </a:p>
          <a:p>
            <a:r>
              <a:rPr lang="en-US" dirty="0"/>
              <a:t>Here we provide a summary of the 802.11n CSI report and then introduce several lower complexity options, for 802.11bf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495E85-7F52-407A-B3D2-75424D5B9C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D66C6-F717-426F-ACC1-704ABFEFA2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89F5B5-910E-498D-A5AD-66E660741F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5121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A241D-7FC9-4CDC-87DF-41815B1AF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92478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47805-A180-4C08-BD26-4E2C237DE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915" y="1524001"/>
            <a:ext cx="8288868" cy="2133599"/>
          </a:xfrm>
        </p:spPr>
        <p:txBody>
          <a:bodyPr/>
          <a:lstStyle/>
          <a:p>
            <a:r>
              <a:rPr lang="en-US" dirty="0"/>
              <a:t>IEEE 802.11 standard</a:t>
            </a:r>
          </a:p>
          <a:p>
            <a:pPr lvl="1"/>
            <a:r>
              <a:rPr lang="en-US" dirty="0"/>
              <a:t>Clause 9.4.1.27 CSI Report field – Details of the Report format</a:t>
            </a:r>
          </a:p>
          <a:p>
            <a:pPr lvl="1"/>
            <a:r>
              <a:rPr lang="en-US" dirty="0"/>
              <a:t>Specified for HT (802.11n)</a:t>
            </a:r>
          </a:p>
          <a:p>
            <a:pPr lvl="1"/>
            <a:r>
              <a:rPr lang="en-US" dirty="0"/>
              <a:t>SNR for each Receive Chain</a:t>
            </a:r>
          </a:p>
          <a:p>
            <a:pPr lvl="1"/>
            <a:r>
              <a:rPr lang="en-US" dirty="0"/>
              <a:t>CSI for Subcarrier/Row/Column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4402B8-9A72-4955-A951-735FBB9033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62829-B762-4760-8FAA-FE15C6C8AC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724F2F-03AD-4742-8D66-E071C706E4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39AB0C3C-42B4-402D-AF89-196D231FA1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5866274"/>
              </p:ext>
            </p:extLst>
          </p:nvPr>
        </p:nvGraphicFramePr>
        <p:xfrm>
          <a:off x="690033" y="3886200"/>
          <a:ext cx="8083739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2852">
                  <a:extLst>
                    <a:ext uri="{9D8B030D-6E8A-4147-A177-3AD203B41FA5}">
                      <a16:colId xmlns:a16="http://schemas.microsoft.com/office/drawing/2014/main" val="2821148412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75982908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1600145648"/>
                    </a:ext>
                  </a:extLst>
                </a:gridCol>
                <a:gridCol w="1946487">
                  <a:extLst>
                    <a:ext uri="{9D8B030D-6E8A-4147-A177-3AD203B41FA5}">
                      <a16:colId xmlns:a16="http://schemas.microsoft.com/office/drawing/2014/main" val="17362942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CSI Field Parameters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Meaning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Where Indicated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Range of Values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314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Bits for I or 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MIMO Control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{4, 5, 6, 8}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77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Columns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MIMO Control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 to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1999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Rows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MIMO Control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to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5589973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FE48272-1472-4795-8BCF-858992E7899D}"/>
              </a:ext>
            </a:extLst>
          </p:cNvPr>
          <p:cNvSpPr txBox="1">
            <a:spLocks/>
          </p:cNvSpPr>
          <p:nvPr/>
        </p:nvSpPr>
        <p:spPr bwMode="auto">
          <a:xfrm>
            <a:off x="425450" y="5958565"/>
            <a:ext cx="8870950" cy="70342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kern="0" dirty="0"/>
              <a:t>Here we will focus on the CSI Matrices and do not discuss the SNR field</a:t>
            </a:r>
          </a:p>
        </p:txBody>
      </p:sp>
    </p:spTree>
    <p:extLst>
      <p:ext uri="{BB962C8B-B14F-4D97-AF65-F5344CB8AC3E}">
        <p14:creationId xmlns:p14="http://schemas.microsoft.com/office/powerpoint/2010/main" val="2539548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F8BE1-91B4-4E4D-ACFE-9AB69559C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8"/>
          </a:xfrm>
        </p:spPr>
        <p:txBody>
          <a:bodyPr/>
          <a:lstStyle/>
          <a:p>
            <a:r>
              <a:rPr lang="en-US" dirty="0"/>
              <a:t>Background (cont.)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F2189DB-921C-4EB6-8E28-F4B1366B505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6354" y="1532470"/>
                <a:ext cx="8839200" cy="1633718"/>
              </a:xfrm>
            </p:spPr>
            <p:txBody>
              <a:bodyPr/>
              <a:lstStyle/>
              <a:p>
                <a:r>
                  <a:rPr lang="en-US" dirty="0"/>
                  <a:t>Clause 19.3.12.3.4 Example of CSI matrices feedback encoding</a:t>
                </a:r>
              </a:p>
              <a:p>
                <a:pPr lvl="1"/>
                <a:r>
                  <a:rPr lang="en-US" dirty="0"/>
                  <a:t>Calculation of the scaling factor for each subcarrier</a:t>
                </a:r>
              </a:p>
              <a:p>
                <a:pPr lvl="1"/>
                <a:r>
                  <a:rPr lang="en-US" dirty="0"/>
                  <a:t>It is the largest real/imaginary absolute value over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 matrix for that subcarrier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F2189DB-921C-4EB6-8E28-F4B1366B505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6354" y="1532470"/>
                <a:ext cx="8839200" cy="1633718"/>
              </a:xfrm>
              <a:blipFill>
                <a:blip r:embed="rId2"/>
                <a:stretch>
                  <a:fillRect l="-966" t="-2985" r="-1586" b="-52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BA46EB-6CEC-4C33-908B-D708B6AA55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C7BE25-F71C-4984-86EB-908A225E23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F6458C-0CFA-4F35-A6C4-1C0131131C9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7094B0A0-63B3-4B0D-830B-6D1D4CA17560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72627" y="4038600"/>
                <a:ext cx="8839200" cy="129540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dirty="0"/>
                  <a:t>The scaling ratio (in dB) is the ratio largest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over all the subcarriers, to this specific subcarrier</a:t>
                </a:r>
              </a:p>
              <a:p>
                <a:pPr lvl="1"/>
                <a:r>
                  <a:rPr lang="en-US" dirty="0"/>
                  <a:t>It is an integer value between 0 and 7, and is given by the equation,</a:t>
                </a:r>
              </a:p>
              <a:p>
                <a:pPr marL="0" indent="0">
                  <a:buNone/>
                </a:pPr>
                <a:endParaRPr lang="en-US" kern="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7094B0A0-63B3-4B0D-830B-6D1D4CA175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2627" y="4038600"/>
                <a:ext cx="8839200" cy="1295400"/>
              </a:xfrm>
              <a:prstGeom prst="rect">
                <a:avLst/>
              </a:prstGeom>
              <a:blipFill>
                <a:blip r:embed="rId3"/>
                <a:stretch>
                  <a:fillRect l="-966" t="-3774" r="-897" b="-4245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B917BD7A-A376-4AAF-A9CB-123DA2EB57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7800" y="5377918"/>
            <a:ext cx="5829300" cy="10668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50C02AE-0E80-47D2-9EEA-A11200C4AD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4504" y="3142813"/>
            <a:ext cx="7962900" cy="81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969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ED5C1-F80B-466C-BBDA-DCB944990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8"/>
          </a:xfrm>
        </p:spPr>
        <p:txBody>
          <a:bodyPr/>
          <a:lstStyle/>
          <a:p>
            <a:r>
              <a:rPr lang="en-US" dirty="0"/>
              <a:t>Background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5000B-22BC-4F9A-8569-83E48E749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541" y="1657775"/>
            <a:ext cx="8288868" cy="570650"/>
          </a:xfrm>
        </p:spPr>
        <p:txBody>
          <a:bodyPr/>
          <a:lstStyle/>
          <a:p>
            <a:r>
              <a:rPr lang="en-US" dirty="0"/>
              <a:t>The linear scaling factor is given by,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4B239-BDF6-4B8E-AFFF-D212670D82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9D3F9-B3AD-422D-ABD3-1DA6E091653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3E47F6-4BA9-4D3D-92CE-6A2AA2F092B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4CBF2A6-C6BE-4625-B7AF-BA987F1DC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2240866"/>
            <a:ext cx="3562350" cy="942975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5FDAF3B-7722-49C3-BDE2-D3012C81B39F}"/>
              </a:ext>
            </a:extLst>
          </p:cNvPr>
          <p:cNvSpPr txBox="1">
            <a:spLocks/>
          </p:cNvSpPr>
          <p:nvPr/>
        </p:nvSpPr>
        <p:spPr bwMode="auto">
          <a:xfrm>
            <a:off x="608541" y="3371242"/>
            <a:ext cx="7920567" cy="7601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/>
              <a:t>Each In-phase and Quadrature value is scaled to a twos complement value as follows,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A2979BC-DE61-4C3C-A799-2A89C2B0BF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0212" y="4373877"/>
            <a:ext cx="6105525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669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42C6D-AB3A-4A60-98CA-174CC57FA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366" y="765735"/>
            <a:ext cx="8288868" cy="694679"/>
          </a:xfrm>
        </p:spPr>
        <p:txBody>
          <a:bodyPr/>
          <a:lstStyle/>
          <a:p>
            <a:r>
              <a:rPr lang="en-US" dirty="0"/>
              <a:t>Observations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B240E7-9771-4A11-B605-BAFE966929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3035" y="1583960"/>
                <a:ext cx="8564880" cy="4980511"/>
              </a:xfrm>
            </p:spPr>
            <p:txBody>
              <a:bodyPr/>
              <a:lstStyle/>
              <a:p>
                <a:r>
                  <a:rPr lang="en-US" dirty="0"/>
                  <a:t>It is important to scale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 values of the CSI matrices for construction of the CSI Report</a:t>
                </a:r>
              </a:p>
              <a:p>
                <a:r>
                  <a:rPr lang="en-US" dirty="0"/>
                  <a:t>The scaling factor,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</m:sSub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dirty="0"/>
                  <a:t>, is a 3-bit field, measured in dB, and is provided for each matrix associated with a given subcarrier</a:t>
                </a:r>
              </a:p>
              <a:p>
                <a:pPr lvl="1"/>
                <a:r>
                  <a:rPr lang="en-US" dirty="0"/>
                  <a:t>It is possible to apply an Ng, to reduce the number of subcarriers</a:t>
                </a:r>
              </a:p>
              <a:p>
                <a:r>
                  <a:rPr lang="en-US" dirty="0"/>
                  <a:t>The scale factor is converted from dB to linear, which is used in scaling the CSI values before transmitting</a:t>
                </a:r>
              </a:p>
              <a:p>
                <a:r>
                  <a:rPr lang="en-US" dirty="0"/>
                  <a:t>This process involves several high-complexity operations</a:t>
                </a:r>
              </a:p>
              <a:p>
                <a:pPr marL="944893" lvl="1" indent="-457200">
                  <a:buFont typeface="+mj-lt"/>
                  <a:buAutoNum type="arabicPeriod"/>
                </a:pPr>
                <a:r>
                  <a:rPr lang="en-US" dirty="0"/>
                  <a:t>Conversion from linear to dB in the calculation of the scale factor transmitted in the CSI Report</a:t>
                </a:r>
              </a:p>
              <a:p>
                <a:pPr marL="944893" lvl="1" indent="-457200">
                  <a:buFont typeface="+mj-lt"/>
                  <a:buAutoNum type="arabicPeriod"/>
                </a:pPr>
                <a:r>
                  <a:rPr lang="en-US" dirty="0"/>
                  <a:t>Conversion from dB back to linear for use in quantizing</a:t>
                </a:r>
              </a:p>
              <a:p>
                <a:pPr marL="944893" lvl="1" indent="-457200">
                  <a:buFont typeface="+mj-lt"/>
                  <a:buAutoNum type="arabicPeriod"/>
                </a:pPr>
                <a:r>
                  <a:rPr lang="en-US" dirty="0"/>
                  <a:t>Multiplication and Division prior to quantization</a:t>
                </a:r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B240E7-9771-4A11-B605-BAFE966929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3035" y="1583960"/>
                <a:ext cx="8564880" cy="4980511"/>
              </a:xfrm>
              <a:blipFill>
                <a:blip r:embed="rId2"/>
                <a:stretch>
                  <a:fillRect l="-996" t="-979" r="-12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1BECB3-1CF4-4F42-83CE-310DA1A1F3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5A5EF-EBAE-4C59-B997-774DE09868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CEE7B2-90AF-4C41-9AAA-2E041FDFF6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0872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967C7-60C0-4E25-9E96-5B57BF6B5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491" y="652352"/>
            <a:ext cx="8288868" cy="643048"/>
          </a:xfrm>
        </p:spPr>
        <p:txBody>
          <a:bodyPr/>
          <a:lstStyle/>
          <a:p>
            <a:r>
              <a:rPr lang="en-US" sz="3200" dirty="0"/>
              <a:t>Lower Complexity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D9095-8DE7-4D34-8302-8D0F5FA4F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1" y="1219200"/>
            <a:ext cx="9144000" cy="5614730"/>
          </a:xfrm>
        </p:spPr>
        <p:txBody>
          <a:bodyPr/>
          <a:lstStyle/>
          <a:p>
            <a:r>
              <a:rPr lang="en-US" sz="2200" dirty="0"/>
              <a:t>To ease of implementation, we suggest that lower complexity approaches be considered</a:t>
            </a:r>
          </a:p>
          <a:p>
            <a:pPr lvl="1"/>
            <a:r>
              <a:rPr lang="en-US" sz="2000" dirty="0"/>
              <a:t>A follow-up presentation on quantization analysis is being prepared</a:t>
            </a:r>
          </a:p>
          <a:p>
            <a:r>
              <a:rPr lang="en-US" sz="2200" u="sng" dirty="0"/>
              <a:t>Option #1</a:t>
            </a:r>
          </a:p>
          <a:p>
            <a:pPr lvl="1"/>
            <a:r>
              <a:rPr lang="en-US" sz="2000" dirty="0"/>
              <a:t>The simplest quantization approach is to round to the specified resolution in the CSI Report, without any scaling</a:t>
            </a:r>
          </a:p>
          <a:p>
            <a:pPr lvl="1"/>
            <a:r>
              <a:rPr lang="en-US" sz="2000" dirty="0"/>
              <a:t>This simplifies the implementation but reduces the dynamic range</a:t>
            </a:r>
          </a:p>
          <a:p>
            <a:r>
              <a:rPr lang="en-US" sz="2200" u="sng" dirty="0"/>
              <a:t>Option #2 (Described in the subsequent slides)</a:t>
            </a:r>
          </a:p>
          <a:p>
            <a:pPr lvl="1"/>
            <a:r>
              <a:rPr lang="en-US" sz="2000" dirty="0"/>
              <a:t>An approach like the 802.11n CSI scaling and quantization could be used, where the scaling is done using </a:t>
            </a:r>
            <a:r>
              <a:rPr lang="en-US" sz="2000" u="sng" dirty="0"/>
              <a:t>power-of-two scaling factors</a:t>
            </a:r>
            <a:r>
              <a:rPr lang="en-US" sz="2000" dirty="0"/>
              <a:t>, to avoid the complexity of the multiplication and division operations</a:t>
            </a:r>
          </a:p>
          <a:p>
            <a:pPr lvl="1"/>
            <a:r>
              <a:rPr lang="en-US" sz="2000" dirty="0"/>
              <a:t>Also, this approach can eliminate the non-linear operation of conversion between linear and dB scale</a:t>
            </a:r>
          </a:p>
          <a:p>
            <a:pPr lvl="1"/>
            <a:r>
              <a:rPr lang="en-US" sz="2000" dirty="0"/>
              <a:t>This provides a good representation of the channel even in a frequency selective fading channel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E267F3-5B82-472B-9DF7-227B4BFA61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D101C-5128-42F1-BD57-74563DE64B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D4317BB-3661-4CE1-B887-62D5D0ED2F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2238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6EA6-600A-41F6-B4F0-626A947A0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868678"/>
          </a:xfrm>
        </p:spPr>
        <p:txBody>
          <a:bodyPr/>
          <a:lstStyle/>
          <a:p>
            <a:r>
              <a:rPr lang="en-US" dirty="0"/>
              <a:t>Proposal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1259139-D612-4788-9835-14D9DC82B06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4482" y="1643577"/>
                <a:ext cx="8288868" cy="4940100"/>
              </a:xfrm>
            </p:spPr>
            <p:txBody>
              <a:bodyPr/>
              <a:lstStyle/>
              <a:p>
                <a:r>
                  <a:rPr lang="en-US" dirty="0"/>
                  <a:t>Instead of using multiplication and division operations, we propose to use shift operations to perform scaling</a:t>
                </a:r>
              </a:p>
              <a:p>
                <a:r>
                  <a:rPr lang="en-US" dirty="0"/>
                  <a:t>This is </a:t>
                </a:r>
                <a:r>
                  <a:rPr lang="en-US" u="sng" dirty="0"/>
                  <a:t>significantly less complex</a:t>
                </a:r>
              </a:p>
              <a:p>
                <a:pPr marL="0" indent="0">
                  <a:buNone/>
                </a:pPr>
                <a:r>
                  <a:rPr lang="en-US" dirty="0"/>
                  <a:t>Notation</a:t>
                </a:r>
              </a:p>
              <a:p>
                <a:r>
                  <a:rPr lang="en-US" dirty="0"/>
                  <a:t>The original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 values at the receiver uses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</m:sub>
                    </m:sSub>
                  </m:oMath>
                </a14:m>
                <a:r>
                  <a:rPr lang="en-US" dirty="0"/>
                  <a:t> bits word size and used two’s complement format</a:t>
                </a:r>
              </a:p>
              <a:p>
                <a:pPr lvl="1"/>
                <a:r>
                  <a:rPr lang="en-US" dirty="0"/>
                  <a:t>Note that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</m:sub>
                    </m:sSub>
                  </m:oMath>
                </a14:m>
                <a:r>
                  <a:rPr lang="en-US" dirty="0"/>
                  <a:t> is vendor specific</a:t>
                </a:r>
              </a:p>
              <a:p>
                <a:r>
                  <a:rPr lang="en-US" dirty="0"/>
                  <a:t>The transmitted word size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The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dirty="0"/>
                  <a:t> is specified in the standard since it affects the CSI Report format</a:t>
                </a:r>
              </a:p>
              <a:p>
                <a:pPr lvl="1"/>
                <a:r>
                  <a:rPr lang="en-US" dirty="0"/>
                  <a:t>The standard may specify several values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dirty="0"/>
                  <a:t> that can be specified in the requested CSI Report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1259139-D612-4788-9835-14D9DC82B06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4482" y="1643577"/>
                <a:ext cx="8288868" cy="4940100"/>
              </a:xfrm>
              <a:blipFill>
                <a:blip r:embed="rId2"/>
                <a:stretch>
                  <a:fillRect l="-1177" t="-988" r="-883" b="-13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E93F40-0DC5-49F1-BBBF-19A217CDDC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094C3-9635-49E7-937B-7700E8E6D0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6B409E-F511-4211-A2D7-EF0CDE52BE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3721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75BC8-A4BE-4737-964E-AD0545272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366" y="654274"/>
            <a:ext cx="8288868" cy="640077"/>
          </a:xfrm>
        </p:spPr>
        <p:txBody>
          <a:bodyPr/>
          <a:lstStyle/>
          <a:p>
            <a:r>
              <a:rPr lang="en-US" dirty="0"/>
              <a:t>Proposal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CD6B3E8-82F6-4CC8-9E4A-FCB4FCD3282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14157"/>
                <a:ext cx="8991600" cy="1158205"/>
              </a:xfrm>
            </p:spPr>
            <p:txBody>
              <a:bodyPr/>
              <a:lstStyle/>
              <a:p>
                <a:r>
                  <a:rPr lang="en-US" sz="2200" dirty="0"/>
                  <a:t>Keep the calculation of the largest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sz="2200" dirty="0"/>
                  <a:t> and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2200" dirty="0"/>
                  <a:t> value within the CSI matrix, for each subcarrier</a:t>
                </a:r>
              </a:p>
              <a:p>
                <a:pPr lvl="1"/>
                <a:r>
                  <a:rPr lang="en-US" sz="2000" dirty="0"/>
                  <a:t>There are efficient algorithms for finding the maximum of a list of numbers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CD6B3E8-82F6-4CC8-9E4A-FCB4FCD3282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14157"/>
                <a:ext cx="8991600" cy="1158205"/>
              </a:xfrm>
              <a:blipFill>
                <a:blip r:embed="rId2"/>
                <a:stretch>
                  <a:fillRect l="-746" t="-3684" r="-339" b="-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99798-C1B4-4777-8DA0-CEA2C6D2B2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0671C-F0E3-4E6A-8D7C-8266DC5B39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104064-40A2-44D0-9AF0-B823E5B89C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5E8D1C6-5A8F-4D6C-9E42-441D2253DD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366" y="2372362"/>
            <a:ext cx="7962900" cy="81915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DAF29CEC-9302-4ED9-9A6B-1BE1B559061C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54536" y="3224231"/>
                <a:ext cx="9296400" cy="180230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sz="2000" kern="0" dirty="0"/>
                  <a:t>The largest positive value that can be represented with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kern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kern="0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sz="2000" b="1" i="1" kern="0" smtClean="0">
                            <a:latin typeface="Cambria Math" panose="02040503050406030204" pitchFamily="18" charset="0"/>
                          </a:rPr>
                          <m:t>𝒑</m:t>
                        </m:r>
                      </m:sub>
                    </m:sSub>
                  </m:oMath>
                </a14:m>
                <a:r>
                  <a:rPr lang="en-US" sz="2000" kern="0" dirty="0"/>
                  <a:t> two’s-complement format is </a:t>
                </a:r>
                <a14:m>
                  <m:oMath xmlns:m="http://schemas.openxmlformats.org/officeDocument/2006/math">
                    <m:r>
                      <a:rPr lang="en-US" sz="2000" b="1" i="0" kern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0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 kern="0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sSub>
                          <m:sSubPr>
                            <m:ctrlPr>
                              <a:rPr lang="en-US" sz="2000" b="1" i="1" kern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kern="0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000" b="1" i="1" kern="0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en-US" sz="2000" b="1" i="1" kern="0" smtClean="0">
                                <a:latin typeface="Cambria Math" panose="02040503050406030204" pitchFamily="18" charset="0"/>
                              </a:rPr>
                              <m:t>𝒑</m:t>
                            </m:r>
                          </m:sub>
                        </m:sSub>
                        <m:r>
                          <a:rPr lang="en-US" sz="2000" b="1" i="1" kern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1" i="1" kern="0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000" b="1" i="1" kern="0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n-US" sz="2000" b="1" i="1" kern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1" i="1" kern="0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2000" kern="0" dirty="0"/>
                  <a:t>)</a:t>
                </a:r>
              </a:p>
              <a:p>
                <a:r>
                  <a:rPr lang="en-US" sz="2000" kern="0" dirty="0"/>
                  <a:t>The scale factor </a:t>
                </a:r>
                <a14:m>
                  <m:oMath xmlns:m="http://schemas.openxmlformats.org/officeDocument/2006/math">
                    <m:r>
                      <a:rPr lang="en-US" sz="2000" b="1" i="1" kern="0" smtClean="0">
                        <a:latin typeface="Cambria Math" panose="02040503050406030204" pitchFamily="18" charset="0"/>
                      </a:rPr>
                      <m:t>𝜶</m:t>
                    </m:r>
                    <m:r>
                      <a:rPr lang="en-US" sz="2000" b="1" i="1" kern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 kern="0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2000" b="1" i="1" kern="0" smtClean="0">
                            <a:latin typeface="Cambria Math" panose="02040503050406030204" pitchFamily="18" charset="0"/>
                          </a:rPr>
                          <m:t>𝒓</m:t>
                        </m:r>
                      </m:sup>
                    </m:sSup>
                  </m:oMath>
                </a14:m>
                <a:r>
                  <a:rPr lang="en-US" sz="2000" kern="0" dirty="0"/>
                  <a:t> is chosen to ensure that the scaled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kern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kern="0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n-US" sz="2000" b="1" i="1" kern="0" smtClean="0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</m:sSub>
                    <m:r>
                      <a:rPr lang="en-US" sz="2000" b="1" i="1" kern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1" i="1" kern="0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sz="2000" b="1" i="1" kern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kern="0" dirty="0"/>
                  <a:t> is less than or equal to largest positive value and larger than or equal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 kern="0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sSub>
                          <m:sSubPr>
                            <m:ctrlPr>
                              <a:rPr lang="en-US" sz="2000" b="1" i="1" kern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kern="0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000" b="1" i="1" kern="0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en-US" sz="2000" b="1" i="1" kern="0" smtClean="0">
                                <a:latin typeface="Cambria Math" panose="02040503050406030204" pitchFamily="18" charset="0"/>
                              </a:rPr>
                              <m:t>𝒑</m:t>
                            </m:r>
                          </m:sub>
                        </m:sSub>
                        <m:r>
                          <a:rPr lang="en-US" sz="2000" b="1" i="1" kern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1" i="1" kern="0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000" b="1" i="1" kern="0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sz="2000" kern="0" dirty="0"/>
              </a:p>
              <a:p>
                <a:r>
                  <a:rPr lang="en-US" sz="2000" kern="0" dirty="0"/>
                  <a:t>So, the scaling factor is chosen such that,</a:t>
                </a:r>
              </a:p>
            </p:txBody>
          </p:sp>
        </mc:Choice>
        <mc:Fallback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DAF29CEC-9302-4ED9-9A6B-1BE1B55906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4536" y="3224231"/>
                <a:ext cx="9296400" cy="1802302"/>
              </a:xfrm>
              <a:prstGeom prst="rect">
                <a:avLst/>
              </a:prstGeom>
              <a:blipFill>
                <a:blip r:embed="rId4"/>
                <a:stretch>
                  <a:fillRect l="-590" t="-1689" b="-7770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F51FC6F-E931-44C9-B77E-6897CC7D00E8}"/>
              </a:ext>
            </a:extLst>
          </p:cNvPr>
          <p:cNvSpPr txBox="1">
            <a:spLocks/>
          </p:cNvSpPr>
          <p:nvPr/>
        </p:nvSpPr>
        <p:spPr bwMode="auto">
          <a:xfrm>
            <a:off x="422988" y="5949411"/>
            <a:ext cx="8654627" cy="7794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kern="0" dirty="0"/>
              <a:t>This is the maximum power-of-two scaling which can be applied while avoiding an overflow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B6F907E-A831-4708-A373-56CAC73E3FBD}"/>
              </a:ext>
            </a:extLst>
          </p:cNvPr>
          <p:cNvGrpSpPr/>
          <p:nvPr/>
        </p:nvGrpSpPr>
        <p:grpSpPr>
          <a:xfrm>
            <a:off x="2582678" y="5197768"/>
            <a:ext cx="4640116" cy="593432"/>
            <a:chOff x="2582678" y="5257800"/>
            <a:chExt cx="4640116" cy="5934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C8B285BC-2FF4-48DD-ADB5-A6ED6F5AAF74}"/>
                    </a:ext>
                  </a:extLst>
                </p:cNvPr>
                <p:cNvSpPr txBox="1"/>
                <p:nvPr/>
              </p:nvSpPr>
              <p:spPr>
                <a:xfrm>
                  <a:off x="2582678" y="5359878"/>
                  <a:ext cx="4640116" cy="39196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(2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sub>
                            </m:s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−1)</m:t>
                            </m:r>
                          </m:sup>
                        </m:s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−1)≥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b>
                        </m:sSub>
                        <m:d>
                          <m:d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≥</m:t>
                        </m:r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sub>
                            </m:s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−2)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C8B285BC-2FF4-48DD-ADB5-A6ED6F5AAF7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82678" y="5359878"/>
                  <a:ext cx="4640116" cy="39196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2EAA1B7-39D9-458F-B0EF-886584A85F03}"/>
                </a:ext>
              </a:extLst>
            </p:cNvPr>
            <p:cNvSpPr/>
            <p:nvPr/>
          </p:nvSpPr>
          <p:spPr bwMode="auto">
            <a:xfrm>
              <a:off x="2582678" y="5257800"/>
              <a:ext cx="4588243" cy="593432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9633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508BCB-4C98-4D9D-B1D1-79CEF24D056F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7187</TotalTime>
  <Words>2927</Words>
  <Application>Microsoft Office PowerPoint</Application>
  <PresentationFormat>Custom</PresentationFormat>
  <Paragraphs>324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Cambria Math</vt:lpstr>
      <vt:lpstr>Courier New</vt:lpstr>
      <vt:lpstr>Times New Roman</vt:lpstr>
      <vt:lpstr>Office Theme</vt:lpstr>
      <vt:lpstr>Low-Complexity Scaling and Quantization for CSI Report</vt:lpstr>
      <vt:lpstr>Introduction</vt:lpstr>
      <vt:lpstr>Background</vt:lpstr>
      <vt:lpstr>Background (cont.)</vt:lpstr>
      <vt:lpstr>Background (cont.)</vt:lpstr>
      <vt:lpstr>Observations</vt:lpstr>
      <vt:lpstr>Lower Complexity Options</vt:lpstr>
      <vt:lpstr>Proposal</vt:lpstr>
      <vt:lpstr>Proposal</vt:lpstr>
      <vt:lpstr>Proposal (cont.)</vt:lpstr>
      <vt:lpstr>Communicating the Scale Factor in the CSI Report</vt:lpstr>
      <vt:lpstr>Illustration of Scaling and Quantizing Process</vt:lpstr>
      <vt:lpstr>Examples</vt:lpstr>
      <vt:lpstr>Example 1</vt:lpstr>
      <vt:lpstr>Example 2</vt:lpstr>
      <vt:lpstr>Quantization Effect</vt:lpstr>
      <vt:lpstr>Summary</vt:lpstr>
      <vt:lpstr>Straw Poll #1</vt:lpstr>
      <vt:lpstr>Straw Poll #2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529</cp:revision>
  <cp:lastPrinted>2017-11-22T00:49:17Z</cp:lastPrinted>
  <dcterms:created xsi:type="dcterms:W3CDTF">2014-10-30T17:06:39Z</dcterms:created>
  <dcterms:modified xsi:type="dcterms:W3CDTF">2021-09-24T17:24:13Z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-1006949419</vt:i4>
  </property>
  <property fmtid="{D5CDD505-2E9C-101B-9397-08002B2CF9AE}" pid="3" name="_NewReviewCycle">
    <vt:lpwstr/>
  </property>
  <property fmtid="{D5CDD505-2E9C-101B-9397-08002B2CF9AE}" pid="4" name="_EmailSubject">
    <vt:lpwstr>HARQ F2F presentation on feedback unit and granularity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ContentTypeId">
    <vt:lpwstr>0x010100EB28163D68FE8E4D9361964FDD814FC4</vt:lpwstr>
  </property>
</Properties>
</file>