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7" r:id="rId28"/>
    <p:sldId id="888" r:id="rId29"/>
    <p:sldId id="889" r:id="rId30"/>
    <p:sldId id="883" r:id="rId31"/>
    <p:sldId id="884" r:id="rId32"/>
    <p:sldId id="885" r:id="rId33"/>
    <p:sldId id="886"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6274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026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747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r6</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 xmlns:a16="http://schemas.microsoft.com/office/drawing/2014/main" val="20000"/>
                    </a:ext>
                  </a:extLst>
                </a:gridCol>
                <a:gridCol w="1858840">
                  <a:extLst>
                    <a:ext uri="{9D8B030D-6E8A-4147-A177-3AD203B41FA5}">
                      <a16:colId xmlns="" xmlns:a16="http://schemas.microsoft.com/office/drawing/2014/main" val="20001"/>
                    </a:ext>
                  </a:extLst>
                </a:gridCol>
                <a:gridCol w="44716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395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a:t>
            </a:r>
            <a:r>
              <a:rPr lang="en-US" altLang="zh-CN" dirty="0" smtClean="0">
                <a:solidFill>
                  <a:srgbClr val="0000FF"/>
                </a:solidFill>
              </a:rPr>
              <a:t>25, 26</a:t>
            </a:r>
            <a:r>
              <a:rPr lang="en-US" altLang="zh-CN" dirty="0">
                <a:solidFill>
                  <a:srgbClr val="0000FF"/>
                </a:solidFill>
              </a:rPr>
              <a:t>, November </a:t>
            </a:r>
            <a:r>
              <a:rPr lang="en-US" altLang="zh-CN" dirty="0" smtClean="0">
                <a:solidFill>
                  <a:srgbClr val="0000FF"/>
                </a:solidFill>
              </a:rPr>
              <a:t>1, 2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8501520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21/1573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Steve Shellhammer (Qualcomm)</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Low Complexity Scaling and Quantization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Non-TB Sensing Measurement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21/1581</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 (Cognitive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Opportunistic Sensing Measurements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6931931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21/1581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Opportunistic Sensing Measurements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Shellhammer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Quantization Error Analysis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on one-to-one sensing measurement instance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Camillo Gentile (NIST)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mmWave</a:t>
                      </a:r>
                      <a:r>
                        <a:rPr lang="en-US" altLang="zh-CN" sz="1100" dirty="0" smtClean="0">
                          <a:solidFill>
                            <a:srgbClr val="00B050"/>
                          </a:solidFill>
                        </a:rPr>
                        <a:t> Phased-Array Channel Sounder for Human Sensing</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2649218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00426194"/>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22865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November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41401701"/>
              </p:ext>
            </p:extLst>
          </p:nvPr>
        </p:nvGraphicFramePr>
        <p:xfrm>
          <a:off x="762000" y="3048000"/>
          <a:ext cx="8229601" cy="2487072"/>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Junghoon Suh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Simplified Scaling Factor Feedback for CSI Matrices Quantization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40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21/1684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Proxy for non-AP Initiator</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21/1692</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Claudio da Silva (Facebook)</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Enhancing Client-based Sensing: Sensing by Proxy</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FFC000"/>
                          </a:solidFill>
                        </a:rPr>
                        <a:t>45 mins</a:t>
                      </a:r>
                      <a:endParaRPr lang="en-US" altLang="zh-CN" sz="1100" dirty="0" smtClean="0">
                        <a:solidFill>
                          <a:srgbClr val="FFC00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18360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en-US" altLang="en-US" dirty="0">
                <a:solidFill>
                  <a:srgbClr val="0000FF"/>
                </a:solidFill>
              </a:rPr>
              <a:t>September 28, </a:t>
            </a:r>
            <a:r>
              <a:rPr lang="en-US" altLang="zh-CN" dirty="0">
                <a:solidFill>
                  <a:srgbClr val="0000FF"/>
                </a:solidFill>
              </a:rPr>
              <a:t>October 12, 19, 25, 26, November 1, </a:t>
            </a:r>
            <a:r>
              <a:rPr lang="en-US" altLang="zh-CN"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32</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33</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25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109279</TotalTime>
  <Words>3371</Words>
  <Application>Microsoft Office PowerPoint</Application>
  <PresentationFormat>全屏显示(4:3)</PresentationFormat>
  <Paragraphs>738</Paragraphs>
  <Slides>33</Slides>
  <Notes>33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4793</cp:revision>
  <cp:lastPrinted>2014-11-04T15:04:57Z</cp:lastPrinted>
  <dcterms:created xsi:type="dcterms:W3CDTF">2007-04-17T18:10:23Z</dcterms:created>
  <dcterms:modified xsi:type="dcterms:W3CDTF">2021-10-29T06:03:32Z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