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82" r:id="rId22"/>
    <p:sldId id="876" r:id="rId23"/>
    <p:sldId id="877" r:id="rId24"/>
    <p:sldId id="878" r:id="rId25"/>
    <p:sldId id="879" r:id="rId26"/>
    <p:sldId id="881" r:id="rId27"/>
    <p:sldId id="887" r:id="rId28"/>
    <p:sldId id="883" r:id="rId29"/>
    <p:sldId id="884" r:id="rId30"/>
    <p:sldId id="885" r:id="rId31"/>
    <p:sldId id="886"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9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6274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986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0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6738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r4</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a16="http://schemas.microsoft.com/office/drawing/2014/main" xmlns="" val="20000"/>
                    </a:ext>
                  </a:extLst>
                </a:gridCol>
                <a:gridCol w="1858840">
                  <a:extLst>
                    <a:ext uri="{9D8B030D-6E8A-4147-A177-3AD203B41FA5}">
                      <a16:colId xmlns:a16="http://schemas.microsoft.com/office/drawing/2014/main" xmlns="" val="20001"/>
                    </a:ext>
                  </a:extLst>
                </a:gridCol>
                <a:gridCol w="44716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1792804"/>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395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21/1364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00B050"/>
                          </a:solidFill>
                        </a:rPr>
                        <a:t>Mengshi</a:t>
                      </a:r>
                      <a:r>
                        <a:rPr lang="en-US" altLang="zh-CN" sz="1100" dirty="0">
                          <a:solidFill>
                            <a:srgbClr val="00B050"/>
                          </a:solidFill>
                        </a:rPr>
                        <a:t> Hu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SP3: Threshold </a:t>
                      </a:r>
                      <a:r>
                        <a:rPr lang="en-US" altLang="zh-CN" sz="1100" dirty="0">
                          <a:solidFill>
                            <a:srgbClr val="00B050"/>
                          </a:solidFill>
                        </a:rPr>
                        <a:t>based sensing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a:t>
                      </a:r>
                      <a:r>
                        <a:rPr lang="en-US" altLang="zh-CN" sz="1100" dirty="0">
                          <a:solidFill>
                            <a:srgbClr val="00B050"/>
                          </a:solidFill>
                        </a:rPr>
                        <a:t>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a:t>
            </a:r>
            <a:r>
              <a:rPr lang="en-US" altLang="zh-CN" dirty="0" smtClean="0">
                <a:solidFill>
                  <a:srgbClr val="0000FF"/>
                </a:solidFill>
              </a:rPr>
              <a:t>25, 26</a:t>
            </a:r>
            <a:r>
              <a:rPr lang="en-US" altLang="zh-CN" dirty="0">
                <a:solidFill>
                  <a:srgbClr val="0000FF"/>
                </a:solidFill>
              </a:rPr>
              <a:t>, November </a:t>
            </a:r>
            <a:r>
              <a:rPr lang="en-US" altLang="zh-CN" dirty="0" smtClean="0">
                <a:solidFill>
                  <a:srgbClr val="0000FF"/>
                </a:solidFill>
              </a:rPr>
              <a:t>1, 2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8501520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21/1573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Steve Shellhammer (Qualcomm)</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Low Complexity Scaling and Quantization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Cheng Chen (Intel)</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Non-TB Sensing Measurement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FFC000"/>
                          </a:solidFill>
                        </a:rPr>
                        <a:t>21/1581</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 (Cognitive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Opportunistic Sensing Measurements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79742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8952793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2649218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517791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69422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en-US" altLang="en-US" dirty="0">
                <a:solidFill>
                  <a:srgbClr val="0000FF"/>
                </a:solidFill>
              </a:rPr>
              <a:t>September 28, </a:t>
            </a:r>
            <a:r>
              <a:rPr lang="en-US" altLang="zh-CN" dirty="0">
                <a:solidFill>
                  <a:srgbClr val="0000FF"/>
                </a:solidFill>
              </a:rPr>
              <a:t>October 12, 19, 25, 26, November 1, </a:t>
            </a:r>
            <a:r>
              <a:rPr lang="en-US" altLang="zh-CN"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30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006611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31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October </a:t>
            </a:r>
            <a:r>
              <a:rPr lang="en-US" altLang="zh-CN" dirty="0" smtClean="0">
                <a:solidFill>
                  <a:srgbClr val="FF0000"/>
                </a:solidFill>
                <a:cs typeface="Times New Roman" panose="02020603050405020304" pitchFamily="18" charset="0"/>
              </a:rPr>
              <a:t>25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19182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109271</TotalTime>
  <Words>2965</Words>
  <Application>Microsoft Office PowerPoint</Application>
  <PresentationFormat>全屏显示(4:3)</PresentationFormat>
  <Paragraphs>604</Paragraphs>
  <Slides>31</Slides>
  <Notes>31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31</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4788</cp:revision>
  <cp:lastPrinted>2014-11-04T15:04:57Z</cp:lastPrinted>
  <dcterms:created xsi:type="dcterms:W3CDTF">2007-04-17T18:10:23Z</dcterms:created>
  <dcterms:modified xsi:type="dcterms:W3CDTF">2021-10-21T03:26:38Z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1634045115</vt:lpwstr>
  </property>
</Properties>
</file>