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82" r:id="rId22"/>
    <p:sldId id="876" r:id="rId23"/>
    <p:sldId id="877" r:id="rId24"/>
    <p:sldId id="878" r:id="rId25"/>
    <p:sldId id="879" r:id="rId26"/>
    <p:sldId id="881" r:id="rId27"/>
    <p:sldId id="883" r:id="rId28"/>
    <p:sldId id="884" r:id="rId29"/>
    <p:sldId id="885" r:id="rId30"/>
    <p:sldId id="886"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40" autoAdjust="0"/>
    <p:restoredTop sz="95886" autoAdjust="0"/>
  </p:normalViewPr>
  <p:slideViewPr>
    <p:cSldViewPr>
      <p:cViewPr varScale="1">
        <p:scale>
          <a:sx n="108" d="100"/>
          <a:sy n="108" d="100"/>
        </p:scale>
        <p:origin x="138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986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02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673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r2</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a16="http://schemas.microsoft.com/office/drawing/2014/main" xmlns="" val="20000"/>
                    </a:ext>
                  </a:extLst>
                </a:gridCol>
                <a:gridCol w="1858840">
                  <a:extLst>
                    <a:ext uri="{9D8B030D-6E8A-4147-A177-3AD203B41FA5}">
                      <a16:colId xmlns:a16="http://schemas.microsoft.com/office/drawing/2014/main" xmlns="" val="20001"/>
                    </a:ext>
                  </a:extLst>
                </a:gridCol>
                <a:gridCol w="44716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1792804"/>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395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21/1364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00B050"/>
                          </a:solidFill>
                        </a:rPr>
                        <a:t>Mengshi</a:t>
                      </a:r>
                      <a:r>
                        <a:rPr lang="en-US" altLang="zh-CN" sz="1100" dirty="0">
                          <a:solidFill>
                            <a:srgbClr val="00B050"/>
                          </a:solidFill>
                        </a:rPr>
                        <a:t> Hu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SP3: Threshold </a:t>
                      </a:r>
                      <a:r>
                        <a:rPr lang="en-US" altLang="zh-CN" sz="1100" dirty="0">
                          <a:solidFill>
                            <a:srgbClr val="00B050"/>
                          </a:solidFill>
                        </a:rPr>
                        <a:t>based sensing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a:t>
                      </a:r>
                      <a:r>
                        <a:rPr lang="en-US" altLang="zh-CN" sz="1100" dirty="0">
                          <a:solidFill>
                            <a:srgbClr val="00B050"/>
                          </a:solidFill>
                        </a:rPr>
                        <a:t>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26, November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a:t>
            </a:r>
            <a:r>
              <a:rPr lang="en-US" altLang="zh-CN" dirty="0" smtClean="0">
                <a:solidFill>
                  <a:srgbClr val="FF0000"/>
                </a:solidFill>
                <a:cs typeface="Times New Roman" panose="02020603050405020304" pitchFamily="18" charset="0"/>
              </a:rPr>
              <a:t>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1   </a:t>
            </a:r>
            <a:r>
              <a:rPr lang="en-US" altLang="zh-CN" dirty="0">
                <a:solidFill>
                  <a:srgbClr val="FF0000"/>
                </a:solidFill>
                <a:cs typeface="Times New Roman" panose="02020603050405020304" pitchFamily="18" charset="0"/>
              </a:rPr>
              <a:t>(Monday), </a:t>
            </a:r>
            <a:r>
              <a:rPr lang="en-US" altLang="zh-CN" dirty="0">
                <a:solidFill>
                  <a:srgbClr val="FF0000"/>
                </a:solidFill>
                <a:cs typeface="Times New Roman" panose="02020603050405020304" pitchFamily="18" charset="0"/>
              </a:rPr>
              <a:t>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a:t>
            </a:r>
            <a:r>
              <a:rPr lang="en-US" altLang="zh-CN" dirty="0" smtClean="0">
                <a:solidFill>
                  <a:srgbClr val="FF0000"/>
                </a:solidFill>
                <a:cs typeface="Times New Roman" panose="02020603050405020304" pitchFamily="18" charset="0"/>
              </a:rPr>
              <a:t>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a:t>
            </a:r>
            <a:r>
              <a:rPr lang="en-US" altLang="zh-CN" dirty="0" smtClean="0">
                <a:solidFill>
                  <a:srgbClr val="FF0000"/>
                </a:solidFill>
                <a:cs typeface="Times New Roman" panose="02020603050405020304" pitchFamily="18" charset="0"/>
              </a:rPr>
              <a:t>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a:t>
            </a:r>
            <a:r>
              <a:rPr lang="en-US" altLang="zh-CN" dirty="0" smtClean="0">
                <a:solidFill>
                  <a:srgbClr val="FF0000"/>
                </a:solidFill>
                <a:cs typeface="Times New Roman" panose="02020603050405020304" pitchFamily="18" charset="0"/>
              </a:rPr>
              <a:t>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a:t>
            </a:r>
            <a:r>
              <a:rPr lang="en-US" altLang="zh-CN" dirty="0" smtClean="0">
                <a:solidFill>
                  <a:srgbClr val="FF0000"/>
                </a:solidFill>
                <a:cs typeface="Times New Roman" panose="02020603050405020304" pitchFamily="18" charset="0"/>
              </a:rPr>
              <a:t>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a:t>
            </a:r>
            <a:r>
              <a:rPr lang="en-US" altLang="zh-CN" dirty="0">
                <a:solidFill>
                  <a:srgbClr val="FF0000"/>
                </a:solidFill>
                <a:cs typeface="Times New Roman" panose="02020603050405020304" pitchFamily="18" charset="0"/>
              </a:rPr>
              <a:t>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a:t>
            </a:r>
            <a:r>
              <a:rPr lang="en-US" altLang="zh-CN" dirty="0" smtClean="0">
                <a:solidFill>
                  <a:srgbClr val="FF0000"/>
                </a:solidFill>
                <a:cs typeface="Times New Roman" panose="02020603050405020304" pitchFamily="18" charset="0"/>
              </a:rPr>
              <a:t>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dirty="0" smtClean="0"/>
              <a:t>(22Y</a:t>
            </a:r>
            <a:r>
              <a:rPr lang="en-US" altLang="zh-CN" sz="1800" b="1" kern="0" dirty="0" smtClean="0"/>
              <a:t>/  </a:t>
            </a:r>
            <a:r>
              <a:rPr lang="en-US" altLang="zh-CN" sz="1800" b="1" kern="0" dirty="0" smtClean="0"/>
              <a:t>16N</a:t>
            </a:r>
            <a:r>
              <a:rPr lang="en-US" altLang="zh-CN" sz="1800" b="1" kern="0" dirty="0" smtClean="0"/>
              <a:t>/  </a:t>
            </a:r>
            <a:r>
              <a:rPr lang="en-US" altLang="zh-CN" sz="1800" b="1" kern="0" dirty="0" smtClean="0"/>
              <a:t>9A</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a:t>
            </a:r>
            <a:r>
              <a:rPr lang="en-US" altLang="zh-CN" sz="1800" b="1" kern="0" dirty="0" smtClean="0"/>
              <a:t>18Y</a:t>
            </a:r>
            <a:r>
              <a:rPr lang="en-US" altLang="zh-CN" sz="1800" b="1" kern="0" dirty="0" smtClean="0"/>
              <a:t>/  </a:t>
            </a:r>
            <a:r>
              <a:rPr lang="en-US" altLang="zh-CN" sz="1800" b="1" kern="0" dirty="0" smtClean="0"/>
              <a:t>7N</a:t>
            </a:r>
            <a:r>
              <a:rPr lang="en-US" altLang="zh-CN" sz="1800" b="1" kern="0" dirty="0" smtClean="0"/>
              <a:t>/  </a:t>
            </a:r>
            <a:r>
              <a:rPr lang="en-US" altLang="zh-CN" sz="1800" b="1" kern="0" dirty="0" smtClean="0"/>
              <a:t>13A</a:t>
            </a:r>
            <a:r>
              <a:rPr lang="en-US" altLang="zh-CN" sz="1800" b="1" kern="0" dirty="0" smtClean="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smtClean="0">
                <a:solidFill>
                  <a:srgbClr val="0000FF"/>
                </a:solidFill>
                <a:cs typeface="Times New Roman" panose="02020603050405020304" pitchFamily="18" charset="0"/>
              </a:rPr>
              <a:t>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943389223"/>
              </p:ext>
            </p:extLst>
          </p:nvPr>
        </p:nvGraphicFramePr>
        <p:xfrm>
          <a:off x="762000" y="3200400"/>
          <a:ext cx="8229601" cy="2080188"/>
        </p:xfrm>
        <a:graphic>
          <a:graphicData uri="http://schemas.openxmlformats.org/drawingml/2006/table">
            <a:tbl>
              <a:tblPr firstRow="1" bandRow="1">
                <a:tableStyleId>{C4B1156A-380E-4F78-BDF5-A606A8083BF9}</a:tableStyleId>
              </a:tblPr>
              <a:tblGrid>
                <a:gridCol w="6858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3954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79742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27</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51779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69422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29</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006611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28, October 12, 19, 26, November </a:t>
            </a:r>
            <a:r>
              <a:rPr lang="en-US" altLang="en-US"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30</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a:t>
            </a:r>
            <a:r>
              <a:rPr lang="en-US" altLang="zh-CN" dirty="0" smtClean="0">
                <a:solidFill>
                  <a:srgbClr val="FF0000"/>
                </a:solidFill>
                <a:cs typeface="Times New Roman" panose="02020603050405020304" pitchFamily="18" charset="0"/>
              </a:rPr>
              <a:t>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1   </a:t>
            </a:r>
            <a:r>
              <a:rPr lang="en-US" altLang="zh-CN" dirty="0">
                <a:solidFill>
                  <a:srgbClr val="FF0000"/>
                </a:solidFill>
                <a:cs typeface="Times New Roman" panose="02020603050405020304" pitchFamily="18" charset="0"/>
              </a:rPr>
              <a:t>(Monday), </a:t>
            </a:r>
            <a:r>
              <a:rPr lang="en-US" altLang="zh-CN" dirty="0">
                <a:solidFill>
                  <a:srgbClr val="FF0000"/>
                </a:solidFill>
                <a:cs typeface="Times New Roman" panose="02020603050405020304" pitchFamily="18" charset="0"/>
              </a:rPr>
              <a:t>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a:t>
            </a:r>
            <a:r>
              <a:rPr lang="en-US" altLang="zh-CN" dirty="0" smtClean="0">
                <a:solidFill>
                  <a:srgbClr val="FF0000"/>
                </a:solidFill>
                <a:cs typeface="Times New Roman" panose="02020603050405020304" pitchFamily="18" charset="0"/>
              </a:rPr>
              <a:t>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a:t>
            </a:r>
            <a:r>
              <a:rPr lang="en-US" altLang="zh-CN" dirty="0" smtClean="0">
                <a:solidFill>
                  <a:srgbClr val="FF0000"/>
                </a:solidFill>
                <a:cs typeface="Times New Roman" panose="02020603050405020304" pitchFamily="18" charset="0"/>
              </a:rPr>
              <a:t>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a:t>
            </a:r>
            <a:r>
              <a:rPr lang="en-US" altLang="zh-CN" dirty="0" smtClean="0">
                <a:solidFill>
                  <a:srgbClr val="FF0000"/>
                </a:solidFill>
                <a:cs typeface="Times New Roman" panose="02020603050405020304" pitchFamily="18" charset="0"/>
              </a:rPr>
              <a:t>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a:t>
            </a:r>
            <a:r>
              <a:rPr lang="en-US" altLang="zh-CN" dirty="0" smtClean="0">
                <a:solidFill>
                  <a:srgbClr val="FF0000"/>
                </a:solidFill>
                <a:cs typeface="Times New Roman" panose="02020603050405020304" pitchFamily="18" charset="0"/>
              </a:rPr>
              <a:t>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a:t>
            </a:r>
            <a:r>
              <a:rPr lang="en-US" altLang="zh-CN" dirty="0">
                <a:solidFill>
                  <a:srgbClr val="FF0000"/>
                </a:solidFill>
                <a:cs typeface="Times New Roman" panose="02020603050405020304" pitchFamily="18" charset="0"/>
              </a:rPr>
              <a:t>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a:t>
            </a:r>
            <a:r>
              <a:rPr lang="en-US" altLang="zh-CN" dirty="0" smtClean="0">
                <a:solidFill>
                  <a:srgbClr val="FF0000"/>
                </a:solidFill>
                <a:cs typeface="Times New Roman" panose="02020603050405020304" pitchFamily="18" charset="0"/>
              </a:rPr>
              <a:t>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19182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109192</TotalTime>
  <Words>2730</Words>
  <Application>Microsoft Office PowerPoint</Application>
  <PresentationFormat>全屏显示(4:3)</PresentationFormat>
  <Paragraphs>511</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4778</cp:revision>
  <cp:lastPrinted>2014-11-04T15:04:57Z</cp:lastPrinted>
  <dcterms:created xsi:type="dcterms:W3CDTF">2007-04-17T18:10:23Z</dcterms:created>
  <dcterms:modified xsi:type="dcterms:W3CDTF">2021-10-13T03:07:48Z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1634045115</vt:lpwstr>
  </property>
</Properties>
</file>