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3" r:id="rId28"/>
    <p:sldId id="884" r:id="rId29"/>
    <p:sldId id="885" r:id="rId30"/>
    <p:sldId id="88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40" autoAdjust="0"/>
    <p:restoredTop sz="95886" autoAdjust="0"/>
  </p:normalViewPr>
  <p:slideViewPr>
    <p:cSldViewPr>
      <p:cViewPr varScale="1">
        <p:scale>
          <a:sx n="108" d="100"/>
          <a:sy n="108" d="100"/>
        </p:scale>
        <p:origin x="138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r2</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26, November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a:t>
            </a:r>
            <a:r>
              <a:rPr lang="en-US" altLang="zh-CN" dirty="0">
                <a:solidFill>
                  <a:srgbClr val="FF0000"/>
                </a:solidFill>
                <a:cs typeface="Times New Roman" panose="02020603050405020304" pitchFamily="18" charset="0"/>
              </a:rPr>
              <a:t>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a:t>
            </a:r>
            <a:r>
              <a:rPr lang="en-US" altLang="zh-CN" dirty="0" smtClean="0">
                <a:solidFill>
                  <a:srgbClr val="FF0000"/>
                </a:solidFill>
                <a:cs typeface="Times New Roman" panose="02020603050405020304" pitchFamily="18" charset="0"/>
              </a:rPr>
              <a:t>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a:t>
            </a:r>
            <a:r>
              <a:rPr lang="en-US" altLang="zh-CN" dirty="0" smtClean="0">
                <a:solidFill>
                  <a:srgbClr val="FF0000"/>
                </a:solidFill>
                <a:cs typeface="Times New Roman" panose="02020603050405020304" pitchFamily="18" charset="0"/>
              </a:rPr>
              <a:t>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a:t>
            </a:r>
            <a:r>
              <a:rPr lang="en-US" altLang="zh-CN" dirty="0" smtClean="0">
                <a:solidFill>
                  <a:srgbClr val="FF0000"/>
                </a:solidFill>
                <a:cs typeface="Times New Roman" panose="02020603050405020304" pitchFamily="18" charset="0"/>
              </a:rPr>
              <a:t>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a:t>
            </a:r>
            <a:r>
              <a:rPr lang="en-US" altLang="zh-CN" dirty="0" smtClean="0">
                <a:solidFill>
                  <a:srgbClr val="FF0000"/>
                </a:solidFill>
                <a:cs typeface="Times New Roman" panose="02020603050405020304" pitchFamily="18" charset="0"/>
              </a:rPr>
              <a:t>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a:t>
            </a:r>
            <a:r>
              <a:rPr lang="en-US" altLang="zh-CN" dirty="0">
                <a:solidFill>
                  <a:srgbClr val="FF0000"/>
                </a:solidFill>
                <a:cs typeface="Times New Roman" panose="02020603050405020304" pitchFamily="18" charset="0"/>
              </a:rPr>
              <a:t>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a:t>
            </a:r>
            <a:r>
              <a:rPr lang="en-US" altLang="zh-CN" dirty="0" smtClean="0">
                <a:solidFill>
                  <a:srgbClr val="FF0000"/>
                </a:solidFill>
                <a:cs typeface="Times New Roman" panose="02020603050405020304" pitchFamily="18" charset="0"/>
              </a:rPr>
              <a:t>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dirty="0" smtClean="0"/>
              <a:t>(22Y</a:t>
            </a:r>
            <a:r>
              <a:rPr lang="en-US" altLang="zh-CN" sz="1800" b="1" kern="0" dirty="0" smtClean="0"/>
              <a:t>/  </a:t>
            </a:r>
            <a:r>
              <a:rPr lang="en-US" altLang="zh-CN" sz="1800" b="1" kern="0" dirty="0" smtClean="0"/>
              <a:t>16N</a:t>
            </a:r>
            <a:r>
              <a:rPr lang="en-US" altLang="zh-CN" sz="1800" b="1" kern="0" dirty="0" smtClean="0"/>
              <a:t>/  </a:t>
            </a:r>
            <a:r>
              <a:rPr lang="en-US" altLang="zh-CN" sz="1800" b="1" kern="0" dirty="0" smtClean="0"/>
              <a:t>9A</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a:t>
            </a:r>
            <a:r>
              <a:rPr lang="en-US" altLang="zh-CN" sz="1800" b="1" kern="0" dirty="0" smtClean="0"/>
              <a:t>18Y</a:t>
            </a:r>
            <a:r>
              <a:rPr lang="en-US" altLang="zh-CN" sz="1800" b="1" kern="0" dirty="0" smtClean="0"/>
              <a:t>/  </a:t>
            </a:r>
            <a:r>
              <a:rPr lang="en-US" altLang="zh-CN" sz="1800" b="1" kern="0" dirty="0" smtClean="0"/>
              <a:t>7N</a:t>
            </a:r>
            <a:r>
              <a:rPr lang="en-US" altLang="zh-CN" sz="1800" b="1" kern="0" dirty="0" smtClean="0"/>
              <a:t>/  </a:t>
            </a:r>
            <a:r>
              <a:rPr lang="en-US" altLang="zh-CN" sz="1800" b="1" kern="0" dirty="0" smtClean="0"/>
              <a:t>13A</a:t>
            </a:r>
            <a:r>
              <a:rPr lang="en-US" altLang="zh-CN" sz="1800" b="1" kern="0" dirty="0" smtClean="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43389223"/>
              </p:ext>
            </p:extLst>
          </p:nvPr>
        </p:nvGraphicFramePr>
        <p:xfrm>
          <a:off x="762000" y="32004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29</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28, October 12, 19, 26, November </a:t>
            </a:r>
            <a:r>
              <a:rPr lang="en-US" altLang="en-US"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30</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a:t>
            </a:r>
            <a:r>
              <a:rPr lang="en-US" altLang="zh-CN" dirty="0">
                <a:solidFill>
                  <a:srgbClr val="FF0000"/>
                </a:solidFill>
                <a:cs typeface="Times New Roman" panose="02020603050405020304" pitchFamily="18" charset="0"/>
              </a:rPr>
              <a:t>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a:t>
            </a:r>
            <a:r>
              <a:rPr lang="en-US" altLang="zh-CN" dirty="0" smtClean="0">
                <a:solidFill>
                  <a:srgbClr val="FF0000"/>
                </a:solidFill>
                <a:cs typeface="Times New Roman" panose="02020603050405020304" pitchFamily="18" charset="0"/>
              </a:rPr>
              <a:t>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a:t>
            </a:r>
            <a:r>
              <a:rPr lang="en-US" altLang="zh-CN" dirty="0" smtClean="0">
                <a:solidFill>
                  <a:srgbClr val="FF0000"/>
                </a:solidFill>
                <a:cs typeface="Times New Roman" panose="02020603050405020304" pitchFamily="18" charset="0"/>
              </a:rPr>
              <a:t>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a:t>
            </a:r>
            <a:r>
              <a:rPr lang="en-US" altLang="zh-CN" dirty="0" smtClean="0">
                <a:solidFill>
                  <a:srgbClr val="FF0000"/>
                </a:solidFill>
                <a:cs typeface="Times New Roman" panose="02020603050405020304" pitchFamily="18" charset="0"/>
              </a:rPr>
              <a:t>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a:t>
            </a:r>
            <a:r>
              <a:rPr lang="en-US" altLang="zh-CN" dirty="0" smtClean="0">
                <a:solidFill>
                  <a:srgbClr val="FF0000"/>
                </a:solidFill>
                <a:cs typeface="Times New Roman" panose="02020603050405020304" pitchFamily="18" charset="0"/>
              </a:rPr>
              <a:t>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a:t>
            </a:r>
            <a:r>
              <a:rPr lang="en-US" altLang="zh-CN" dirty="0">
                <a:solidFill>
                  <a:srgbClr val="FF0000"/>
                </a:solidFill>
                <a:cs typeface="Times New Roman" panose="02020603050405020304" pitchFamily="18" charset="0"/>
              </a:rPr>
              <a:t>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a:t>
            </a:r>
            <a:r>
              <a:rPr lang="en-US" altLang="zh-CN" dirty="0" smtClean="0">
                <a:solidFill>
                  <a:srgbClr val="FF0000"/>
                </a:solidFill>
                <a:cs typeface="Times New Roman" panose="02020603050405020304" pitchFamily="18" charset="0"/>
              </a:rPr>
              <a:t>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109192</TotalTime>
  <Words>2730</Words>
  <Application>Microsoft Office PowerPoint</Application>
  <PresentationFormat>全屏显示(4:3)</PresentationFormat>
  <Paragraphs>511</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4778</cp:revision>
  <cp:lastPrinted>2014-11-04T15:04:57Z</cp:lastPrinted>
  <dcterms:created xsi:type="dcterms:W3CDTF">2007-04-17T18:10:23Z</dcterms:created>
  <dcterms:modified xsi:type="dcterms:W3CDTF">2021-10-13T03:07:48Z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