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71" r:id="rId3"/>
    <p:sldId id="276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154" d="100"/>
          <a:sy n="154" d="100"/>
        </p:scale>
        <p:origin x="120" y="2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802.11-21/1566r0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1-1286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363200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802.11 Coexistence SC</a:t>
            </a:r>
            <a:br>
              <a:rPr lang="en-AU" dirty="0"/>
            </a:br>
            <a:r>
              <a:rPr lang="en-AU" dirty="0"/>
              <a:t>Sep 2021 (virtual)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20210921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3174269"/>
              </p:ext>
            </p:extLst>
          </p:nvPr>
        </p:nvGraphicFramePr>
        <p:xfrm>
          <a:off x="989013" y="3148013"/>
          <a:ext cx="9963150" cy="242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53175" progId="Word.Document.8">
                  <p:embed/>
                </p:oleObj>
              </mc:Choice>
              <mc:Fallback>
                <p:oleObj name="Document" r:id="rId3" imgW="10439485" imgH="255317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3148013"/>
                        <a:ext cx="9963150" cy="2424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Coexistence SC achieved its goals as a discussion forum for coexistence issues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16832"/>
            <a:ext cx="10361084" cy="4536504"/>
          </a:xfrm>
        </p:spPr>
        <p:txBody>
          <a:bodyPr/>
          <a:lstStyle/>
          <a:p>
            <a:r>
              <a:rPr lang="en-AU" dirty="0"/>
              <a:t>802.11 Coex SC summary for Sep  2021 (</a:t>
            </a:r>
            <a:r>
              <a:rPr lang="en-AU" dirty="0">
                <a:hlinkClick r:id="rId2"/>
              </a:rPr>
              <a:t>11-21-1286</a:t>
            </a:r>
            <a:r>
              <a:rPr lang="en-AU" dirty="0"/>
              <a:t>)</a:t>
            </a:r>
          </a:p>
          <a:p>
            <a:pPr lvl="1"/>
            <a:r>
              <a:rPr lang="en-AU" dirty="0"/>
              <a:t>Wi-Fi/LAA coexistence is becoming more important as more LAA is deployed</a:t>
            </a:r>
          </a:p>
          <a:p>
            <a:pPr lvl="2"/>
            <a:r>
              <a:rPr lang="en-AU" dirty="0"/>
              <a:t>… but measurements suggest concerns with LAA/Wi-Fi </a:t>
            </a:r>
            <a:r>
              <a:rPr lang="en-AU" dirty="0" err="1"/>
              <a:t>coex</a:t>
            </a:r>
            <a:r>
              <a:rPr lang="en-AU" dirty="0"/>
              <a:t> (</a:t>
            </a:r>
            <a:r>
              <a:rPr lang="en-AU" dirty="0" err="1"/>
              <a:t>esp</a:t>
            </a:r>
            <a:r>
              <a:rPr lang="en-AU" dirty="0"/>
              <a:t> hidden station)</a:t>
            </a:r>
          </a:p>
          <a:p>
            <a:pPr lvl="1"/>
            <a:r>
              <a:rPr lang="en-AU" dirty="0"/>
              <a:t>There is an agreement on 5 GHz </a:t>
            </a:r>
            <a:r>
              <a:rPr lang="en-AU" dirty="0" err="1"/>
              <a:t>coex</a:t>
            </a:r>
            <a:r>
              <a:rPr lang="en-AU" dirty="0"/>
              <a:t> mechanisms in Europe </a:t>
            </a:r>
          </a:p>
          <a:p>
            <a:pPr lvl="2"/>
            <a:r>
              <a:rPr lang="en-AU" dirty="0"/>
              <a:t>… but it is not yet clear how well 802.11be will operate when coexisting with 802.11ax</a:t>
            </a:r>
          </a:p>
          <a:p>
            <a:pPr lvl="1"/>
            <a:r>
              <a:rPr lang="en-AU" dirty="0"/>
              <a:t>There is an agreement on 6 GHz </a:t>
            </a:r>
            <a:r>
              <a:rPr lang="en-AU" dirty="0" err="1"/>
              <a:t>coex</a:t>
            </a:r>
            <a:r>
              <a:rPr lang="en-AU" dirty="0"/>
              <a:t> mechanisms in Europe </a:t>
            </a:r>
          </a:p>
          <a:p>
            <a:pPr lvl="2"/>
            <a:r>
              <a:rPr lang="en-AU" dirty="0"/>
              <a:t>… except in relation to NB FH operation, which remains very contentious</a:t>
            </a:r>
          </a:p>
          <a:p>
            <a:pPr lvl="2"/>
            <a:r>
              <a:rPr lang="en-AU" dirty="0"/>
              <a:t>… and there may be some 802.11ax/11be spec work to optimise operation in 6 GHz</a:t>
            </a:r>
          </a:p>
          <a:p>
            <a:pPr lvl="1"/>
            <a:r>
              <a:rPr lang="en-AU" dirty="0"/>
              <a:t>There is continuing opposition to allowing Wi-Fi to use all of 6 GHz globally</a:t>
            </a:r>
          </a:p>
          <a:p>
            <a:pPr lvl="2"/>
            <a:r>
              <a:rPr lang="en-AU" dirty="0"/>
              <a:t>… but the upper 6 GHz may become available in Europe soon, despite GSMA campaigning</a:t>
            </a:r>
          </a:p>
          <a:p>
            <a:pPr lvl="1"/>
            <a:r>
              <a:rPr lang="en-AU" dirty="0"/>
              <a:t>The 60 GHz regulatory discussions have moved to IEEE 802.118 WG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Andrew Myles, Cisco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840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 Coexistence SC will continue</a:t>
            </a:r>
            <a:br>
              <a:rPr lang="en-AU" dirty="0"/>
            </a:br>
            <a:r>
              <a:rPr lang="en-AU" dirty="0"/>
              <a:t>promoting good coexistence in Nov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844824"/>
            <a:ext cx="10361084" cy="4113213"/>
          </a:xfrm>
        </p:spPr>
        <p:txBody>
          <a:bodyPr/>
          <a:lstStyle/>
          <a:p>
            <a:r>
              <a:rPr lang="en-AU" dirty="0"/>
              <a:t>IEEE 802.11 Coexistence SC will meet virtually in Nov 2021</a:t>
            </a:r>
          </a:p>
          <a:p>
            <a:pPr lvl="1"/>
            <a:r>
              <a:rPr lang="en-AU" dirty="0"/>
              <a:t>Review latest Wi-Fi/LAA coexistence measurements</a:t>
            </a:r>
          </a:p>
          <a:p>
            <a:pPr lvl="2"/>
            <a:r>
              <a:rPr lang="en-AU" dirty="0">
                <a:solidFill>
                  <a:srgbClr val="00B050"/>
                </a:solidFill>
              </a:rPr>
              <a:t>… with a submission expected from Uni of Chicago </a:t>
            </a:r>
          </a:p>
          <a:p>
            <a:pPr lvl="1"/>
            <a:r>
              <a:rPr lang="en-AU" dirty="0"/>
              <a:t>Review results ETSI BRAN #111 (Sep) &amp; prepare for BRAN #112 (Dec)</a:t>
            </a:r>
          </a:p>
          <a:p>
            <a:pPr lvl="2"/>
            <a:r>
              <a:rPr lang="en-AU" dirty="0"/>
              <a:t>… particularly the NB FH discussion for 6 GHz in Europe</a:t>
            </a:r>
          </a:p>
          <a:p>
            <a:pPr lvl="3"/>
            <a:r>
              <a:rPr lang="en-AU" dirty="0" err="1"/>
              <a:t>ie</a:t>
            </a:r>
            <a:r>
              <a:rPr lang="en-AU" dirty="0"/>
              <a:t>, what is impact of NB FH on coexistence with 802.11?</a:t>
            </a:r>
          </a:p>
          <a:p>
            <a:pPr lvl="1"/>
            <a:r>
              <a:rPr lang="en-AU" dirty="0"/>
              <a:t>Discuss need to refine 802.11ax/be standard for optimal operation in 6 GHz in Europe</a:t>
            </a:r>
          </a:p>
          <a:p>
            <a:pPr lvl="2"/>
            <a:r>
              <a:rPr lang="en-AU" dirty="0" err="1"/>
              <a:t>ie</a:t>
            </a:r>
            <a:r>
              <a:rPr lang="en-AU" dirty="0"/>
              <a:t>, are IEEE 802.11 changes needed to account for </a:t>
            </a:r>
            <a:r>
              <a:rPr lang="en-AU" i="1" dirty="0"/>
              <a:t>EDT</a:t>
            </a:r>
            <a:r>
              <a:rPr lang="en-AU" dirty="0"/>
              <a:t> @ -72 dBm constraint in 6 GHz?</a:t>
            </a:r>
          </a:p>
          <a:p>
            <a:pPr lvl="1"/>
            <a:r>
              <a:rPr lang="en-AU" dirty="0"/>
              <a:t>Discuss impact of EN 301 893 compromise on 802.11be operation in 5 GHz in Europe</a:t>
            </a:r>
          </a:p>
          <a:p>
            <a:pPr lvl="2"/>
            <a:r>
              <a:rPr lang="en-AU" dirty="0" err="1"/>
              <a:t>ie</a:t>
            </a:r>
            <a:r>
              <a:rPr lang="en-AU" dirty="0"/>
              <a:t>, is 802.11be operation adversely impacted by the </a:t>
            </a:r>
            <a:r>
              <a:rPr lang="en-AU" i="1" dirty="0"/>
              <a:t>compromise</a:t>
            </a:r>
            <a:r>
              <a:rPr lang="en-AU" dirty="0"/>
              <a:t> compared to 802.11ax operation?</a:t>
            </a:r>
          </a:p>
          <a:p>
            <a:pPr lvl="2"/>
            <a:r>
              <a:rPr lang="en-AU" dirty="0">
                <a:solidFill>
                  <a:srgbClr val="00B050"/>
                </a:solidFill>
              </a:rPr>
              <a:t>… with at least one submission expected</a:t>
            </a:r>
          </a:p>
          <a:p>
            <a:pPr lvl="1"/>
            <a:r>
              <a:rPr lang="en-AU" dirty="0"/>
              <a:t>Review recent 3GPP RAN/RAN1/RAN4 activities relevant to coexistence</a:t>
            </a:r>
          </a:p>
          <a:p>
            <a:pPr lvl="2"/>
            <a:r>
              <a:rPr lang="en-AU" dirty="0">
                <a:solidFill>
                  <a:srgbClr val="00B050"/>
                </a:solidFill>
              </a:rPr>
              <a:t>… with at least one submission expected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 2021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5676C78-AFC2-4D4A-9EAD-4C9C57C5E859}"/>
              </a:ext>
            </a:extLst>
          </p:cNvPr>
          <p:cNvSpPr/>
          <p:nvPr/>
        </p:nvSpPr>
        <p:spPr bwMode="auto">
          <a:xfrm>
            <a:off x="8760296" y="2204864"/>
            <a:ext cx="3132348" cy="47016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AU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Contributions are sought </a:t>
            </a:r>
            <a:r>
              <a:rPr lang="en-AU" b="1" dirty="0">
                <a:solidFill>
                  <a:srgbClr val="FF0000"/>
                </a:solidFill>
              </a:rPr>
              <a:t>&amp; </a:t>
            </a:r>
            <a:r>
              <a:rPr kumimoji="0" lang="en-AU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encouraged!</a:t>
            </a:r>
          </a:p>
        </p:txBody>
      </p:sp>
    </p:spTree>
    <p:extLst>
      <p:ext uri="{BB962C8B-B14F-4D97-AF65-F5344CB8AC3E}">
        <p14:creationId xmlns:p14="http://schemas.microsoft.com/office/powerpoint/2010/main" val="889979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332</TotalTime>
  <Words>396</Words>
  <Application>Microsoft Office PowerPoint</Application>
  <PresentationFormat>Widescreen</PresentationFormat>
  <Paragraphs>43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Times New Roman</vt:lpstr>
      <vt:lpstr>Office Theme</vt:lpstr>
      <vt:lpstr>Document</vt:lpstr>
      <vt:lpstr>IEEE 802.11 Coexistence SC Sep 2021 (virtual) closing report</vt:lpstr>
      <vt:lpstr>IEEE 802.11 Coexistence SC achieved its goals as a discussion forum for coexistence issues</vt:lpstr>
      <vt:lpstr>IEEE 802.11 Coexistence SC will continue promoting good coexistence in Nov 2021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Andrew Myles (amyles)</cp:lastModifiedBy>
  <cp:revision>60</cp:revision>
  <cp:lastPrinted>1601-01-01T00:00:00Z</cp:lastPrinted>
  <dcterms:created xsi:type="dcterms:W3CDTF">2019-09-19T04:57:16Z</dcterms:created>
  <dcterms:modified xsi:type="dcterms:W3CDTF">2021-09-21T04:10:26Z</dcterms:modified>
</cp:coreProperties>
</file>