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802.11-20/</a:t>
            </a:r>
            <a:r>
              <a:rPr lang="en-US" dirty="0"/>
              <a:t>1559</a:t>
            </a:r>
            <a:r>
              <a:rPr dirty="0"/>
              <a:t>r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85082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September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September </a:t>
            </a:r>
            <a:r>
              <a:rPr dirty="0"/>
              <a:t>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lnSpcReduction="1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twice during this interim session.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4 technical presentations and had extensive discussions on how to divide up work with </a:t>
            </a:r>
            <a:r>
              <a:rPr lang="en-US" dirty="0" err="1"/>
              <a:t>TGbh</a:t>
            </a:r>
            <a:r>
              <a:rPr lang="en-US" dirty="0"/>
              <a:t>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timeline is unchanged.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teleconferences: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October 7, 10am-noon 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October 21, 9am-10amET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November 4, 9am-10amET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32857"/>
            <a:ext cx="10361085" cy="44615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January 2022</a:t>
            </a:r>
          </a:p>
          <a:p>
            <a:r>
              <a:rPr lang="en-US" dirty="0"/>
              <a:t>Features identified:				July 2022</a:t>
            </a:r>
          </a:p>
          <a:p>
            <a:r>
              <a:rPr lang="en-US" dirty="0"/>
              <a:t>LB initial:   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6EC8A42-57D6-5845-9B1A-36BC5B804FB2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63C7D7-679F-3747-83A2-6DB2C0BC519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itchFamily="16" charset="0"/>
                <a:ea typeface="MS Gothic" charset="-128"/>
                <a:cs typeface="Arial Unicode MS" charset="0"/>
                <a:sym typeface="Times New Roman"/>
              </a:defRPr>
            </a:lvl1pPr>
            <a:lvl2pPr marL="7429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2pPr>
            <a:lvl3pPr marL="11430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3pPr>
            <a:lvl4pPr marL="16002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4pPr>
            <a:lvl5pPr marL="20574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5pPr>
            <a:lvl6pPr marL="2286000" marR="0" indent="228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6pPr>
            <a:lvl7pPr marL="2743200" marR="0" indent="2743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7pPr>
            <a:lvl8pPr marL="3200400" marR="0" indent="320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8pPr>
            <a:lvl9pPr marL="3657600" marR="0" indent="3657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9pPr>
          </a:lstStyle>
          <a:p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230</Words>
  <Application>Microsoft Macintosh PowerPoint</Application>
  <PresentationFormat>Widescreen</PresentationFormat>
  <Paragraphs>44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Closing Report</vt:lpstr>
      <vt:lpstr>IEEE 802.11 TGbi – September 2021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10</cp:revision>
  <dcterms:modified xsi:type="dcterms:W3CDTF">2021-09-20T15:45:04Z</dcterms:modified>
</cp:coreProperties>
</file>