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298" r:id="rId5"/>
    <p:sldId id="297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133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31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September</a:t>
            </a:r>
            <a:r>
              <a:rPr lang="en-US" sz="1800" b="1" dirty="0"/>
              <a:t> 2021	doc.: IEEE 802.11-21/1556r0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94-09-00bh-agenda-tgbh-2021-sep-interim.pptx" TargetMode="External"/><Relationship Id="rId7" Type="http://schemas.openxmlformats.org/officeDocument/2006/relationships/hyperlink" Target="https://mentor.ieee.org/802.11/dcn/21/11-21-1141-00-00bh-excerpts-of-wba-document-wi-fi-id-scope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03-00-0000-2021-april-liaison-from-wba.docx" TargetMode="External"/><Relationship Id="rId5" Type="http://schemas.openxmlformats.org/officeDocument/2006/relationships/hyperlink" Target="https://mentor.ieee.org/802.11/dcn/21/11-21-0332-15-00bh-issues-tracking.docx" TargetMode="External"/><Relationship Id="rId4" Type="http://schemas.openxmlformats.org/officeDocument/2006/relationships/hyperlink" Target="https://mentor.ieee.org/802.11/dcn/21/11-21-1140-01-00bh-issues-matrix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79-02-00bh-proposed-text-for-id-query-action-frame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535-00-00bh-resolvable-random-address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2021-09-20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September 2021 Interim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11-21/1294r9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Reviewed contributions on scope and requirements: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4"/>
              </a:rPr>
              <a:t>11-21/1470r0</a:t>
            </a:r>
            <a:r>
              <a:rPr lang="en-US" dirty="0">
                <a:solidFill>
                  <a:srgbClr val="000000"/>
                </a:solidFill>
              </a:rPr>
              <a:t> Scope of TGbh and TGbi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4"/>
              </a:rPr>
              <a:t>11-21/1531r1</a:t>
            </a:r>
            <a:r>
              <a:rPr lang="en-US" dirty="0">
                <a:solidFill>
                  <a:srgbClr val="000000"/>
                </a:solidFill>
              </a:rPr>
              <a:t> Private identifier requirements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Completed review of use cases in tracking document (clean up is still needed): </a:t>
            </a:r>
            <a:r>
              <a:rPr lang="en-US" dirty="0">
                <a:hlinkClick r:id="rId5"/>
              </a:rPr>
              <a:t>11-21/0332r15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Completed review of liaison from WBA: </a:t>
            </a:r>
            <a:r>
              <a:rPr lang="en-US" dirty="0">
                <a:hlinkClick r:id="rId6"/>
              </a:rPr>
              <a:t>11-21/0703r0</a:t>
            </a:r>
            <a:r>
              <a:rPr lang="en-US" dirty="0"/>
              <a:t>, analysis in: </a:t>
            </a:r>
            <a:r>
              <a:rPr lang="en-US" dirty="0">
                <a:hlinkClick r:id="rId7"/>
              </a:rPr>
              <a:t>11-21/1141r0</a:t>
            </a:r>
            <a:r>
              <a:rPr lang="en-US" dirty="0"/>
              <a:t>  </a:t>
            </a:r>
          </a:p>
          <a:p>
            <a:pPr lvl="1">
              <a:spcBef>
                <a:spcPts val="0"/>
              </a:spcBef>
            </a:pPr>
            <a:r>
              <a:rPr lang="en-US" dirty="0"/>
              <a:t>Agreed response: we’re still working; reference above documents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hlinkClick r:id="rId4"/>
            </a:endParaRP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Contributions with solutions for impacted features/functions: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ID Query action frame:  </a:t>
            </a:r>
            <a:r>
              <a:rPr lang="en-US" dirty="0">
                <a:hlinkClick r:id="rId3"/>
              </a:rPr>
              <a:t>11-21/1379r2</a:t>
            </a:r>
            <a:r>
              <a:rPr lang="en-US" dirty="0"/>
              <a:t> – Mark Hamilton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Resolvable random address: </a:t>
            </a:r>
            <a:r>
              <a:rPr lang="en-US" sz="2000" dirty="0">
                <a:hlinkClick r:id="rId4"/>
              </a:rPr>
              <a:t>11-21/1535r0</a:t>
            </a:r>
            <a:r>
              <a:rPr lang="en-US" sz="2000" dirty="0"/>
              <a:t> – Graham Smith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WBA liaison response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Targeting D0.1 out of November session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18749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>
              <a:spcBef>
                <a:spcPts val="0"/>
              </a:spcBef>
            </a:pPr>
            <a:endParaRPr lang="en-US" sz="1800" b="1" dirty="0"/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PAR approved				</a:t>
            </a:r>
            <a:r>
              <a:rPr lang="en-US" altLang="zh-CN" sz="2400" dirty="0">
                <a:highlight>
                  <a:srgbClr val="00FF00"/>
                </a:highlight>
              </a:rPr>
              <a:t>Feb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First TG meeting			</a:t>
            </a:r>
            <a:r>
              <a:rPr lang="en-US" altLang="zh-CN" sz="2400" dirty="0">
                <a:highlight>
                  <a:srgbClr val="00FF00"/>
                </a:highlight>
              </a:rPr>
              <a:t>Mar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D0.1 					</a:t>
            </a:r>
            <a:r>
              <a:rPr lang="en-US" altLang="zh-CN" sz="2400" dirty="0">
                <a:highlight>
                  <a:srgbClr val="FFFF00"/>
                </a:highlight>
              </a:rPr>
              <a:t>Nov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Letter Ballot (D1.0)		Mar 2022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Recirculation LB (D2.0)		Jul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SA Ballot (D3.0)			Nov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Final 802.11 WG approval		Mar 2023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802 EC approval			May 2023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 err="1"/>
              <a:t>RevCom</a:t>
            </a:r>
            <a:r>
              <a:rPr lang="en-US" altLang="zh-CN" sz="2400" dirty="0"/>
              <a:t> and SASB approval		May 2023</a:t>
            </a:r>
            <a:endParaRPr lang="en-US" sz="2400" b="1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 lvl="0"/>
            <a:r>
              <a:rPr lang="en-US" sz="2800" dirty="0"/>
              <a:t>Tuesday, Oct 12, 9:00-11:00 ET</a:t>
            </a:r>
          </a:p>
          <a:p>
            <a:pPr lvl="0"/>
            <a:r>
              <a:rPr lang="en-US" sz="2800" dirty="0"/>
              <a:t>Thursday, Oct 21, 19:00-21:00 ET</a:t>
            </a:r>
          </a:p>
          <a:p>
            <a:pPr lvl="0"/>
            <a:r>
              <a:rPr lang="en-US" sz="2800" dirty="0"/>
              <a:t>Tuesday, Oct 26, 9:00-11:00 ET</a:t>
            </a:r>
          </a:p>
          <a:p>
            <a:r>
              <a:rPr lang="en-US" sz="2800" dirty="0"/>
              <a:t>Thursday, Nov 4, 19:00-21:00 ET</a:t>
            </a:r>
          </a:p>
          <a:p>
            <a:pPr lvl="0"/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November 2021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meeting slots planned</a:t>
            </a:r>
          </a:p>
          <a:p>
            <a:pPr marL="0" indent="0">
              <a:lnSpc>
                <a:spcPct val="90000"/>
              </a:lnSpc>
              <a:buNone/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Consider “solutions” to use cases that are in 802.11 scope to resolve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Formulate D0.1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11943</TotalTime>
  <Words>359</Words>
  <Application>Microsoft Office PowerPoint</Application>
  <PresentationFormat>On-screen Show (4:3)</PresentationFormat>
  <Paragraphs>85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TGbh Closing Report </vt:lpstr>
      <vt:lpstr>Abstract</vt:lpstr>
      <vt:lpstr>Work Completed</vt:lpstr>
      <vt:lpstr>Next steps</vt:lpstr>
      <vt:lpstr>Timeline</vt:lpstr>
      <vt:lpstr>Teleconference(s)</vt:lpstr>
      <vt:lpstr>November 2021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351</cp:revision>
  <cp:lastPrinted>1998-02-10T13:28:06Z</cp:lastPrinted>
  <dcterms:created xsi:type="dcterms:W3CDTF">2009-07-15T16:38:20Z</dcterms:created>
  <dcterms:modified xsi:type="dcterms:W3CDTF">2021-09-20T14:18:48Z</dcterms:modified>
</cp:coreProperties>
</file>