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720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6FB3FED9-247F-4AB2-AD65-8BDC3EAE2A4A}"/>
    <pc:docChg chg="modSld">
      <pc:chgData name="Jim Lansford" userId="a4fe446c-a46d-4105-b32e-f064615612ff" providerId="ADAL" clId="{6FB3FED9-247F-4AB2-AD65-8BDC3EAE2A4A}" dt="2021-09-20T13:44:05.126" v="184" actId="403"/>
      <pc:docMkLst>
        <pc:docMk/>
      </pc:docMkLst>
      <pc:sldChg chg="modSp mod">
        <pc:chgData name="Jim Lansford" userId="a4fe446c-a46d-4105-b32e-f064615612ff" providerId="ADAL" clId="{6FB3FED9-247F-4AB2-AD65-8BDC3EAE2A4A}" dt="2021-09-20T13:44:05.126" v="184" actId="403"/>
        <pc:sldMkLst>
          <pc:docMk/>
          <pc:sldMk cId="0" sldId="386"/>
        </pc:sldMkLst>
        <pc:spChg chg="mod">
          <ac:chgData name="Jim Lansford" userId="a4fe446c-a46d-4105-b32e-f064615612ff" providerId="ADAL" clId="{6FB3FED9-247F-4AB2-AD65-8BDC3EAE2A4A}" dt="2021-09-20T13:44:05.126" v="184" actId="403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802.11-21/1555r0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45-01-0wng-agenda-for-wng-sc-2021-sept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05-00-0wng-wng-meeting-minutes-2021-september-electronic-meeting.docx" TargetMode="External"/><Relationship Id="rId5" Type="http://schemas.openxmlformats.org/officeDocument/2006/relationships/hyperlink" Target="https://mentor.ieee.org/802.11/dcn/21/11-21-1494-00-0wng-invitation-to-synthetic-aperture-standards-committee.pptx" TargetMode="External"/><Relationship Id="rId4" Type="http://schemas.openxmlformats.org/officeDocument/2006/relationships/hyperlink" Target="https://mentor.ieee.org/802.11/dcn/21/11-21-1423-00-0wng-802-802-11-and-research-engagemen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2021-09-21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September 2021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4" y="836712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>
                <a:hlinkClick r:id="rId3"/>
              </a:rPr>
              <a:t>https://mentor.ieee.org/802.11/dcn/21/11-21-0945-01-0wng-agenda-for-wng-sc-2021-september.pptx</a:t>
            </a:r>
            <a:r>
              <a:rPr lang="en-US" altLang="en-US" sz="1600" dirty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September 2021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“802/802.11 and Research engagement” – Dorothy Stanley (HPE), et al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linkClick r:id="rId4"/>
              </a:rPr>
              <a:t>https://mentor.ieee.org/802.11/dcn/21/11-21-1423-00-0wng-802-802-11-and-research-engagement.pptx</a:t>
            </a:r>
            <a:r>
              <a:rPr lang="en-US" sz="16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/>
              <a:t>No motions or straw polls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“`Invitation to Join the IEEE Synthetic Aperture Standards Committee” - Peter </a:t>
            </a:r>
            <a:r>
              <a:rPr lang="en-US" sz="1800" dirty="0" err="1"/>
              <a:t>Vouras</a:t>
            </a:r>
            <a:r>
              <a:rPr lang="en-US" sz="1800" dirty="0"/>
              <a:t>, NIST </a:t>
            </a:r>
            <a:r>
              <a:rPr lang="en-US" sz="1600" dirty="0"/>
              <a:t>(&amp; Chair of the Synthetic Aperture Standards Committee in IEEE Signal Processing Society)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linkClick r:id="rId5"/>
              </a:rPr>
              <a:t>https://mentor.ieee.org/802.11/dcn/21/11-21-1494-00-0wng-invitation-to-synthetic-aperture-standards-committee.pptx</a:t>
            </a:r>
            <a:r>
              <a:rPr lang="en-US" sz="16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/>
              <a:t>No motions or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6"/>
              </a:rPr>
              <a:t>https://mentor.ieee.org/802.11/dcn/21/11-21-1505-00-0wng-wng-meeting-minutes-2021-september-electronic-meeting.docx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November 2021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no conference calls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16091</TotalTime>
  <Words>237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830</cp:revision>
  <cp:lastPrinted>1998-02-10T13:28:06Z</cp:lastPrinted>
  <dcterms:created xsi:type="dcterms:W3CDTF">2004-12-02T14:01:45Z</dcterms:created>
  <dcterms:modified xsi:type="dcterms:W3CDTF">2021-09-20T13:44:22Z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