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7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2021	doc.: IEEE 802.11-21/1554r0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414-02-0arc-draft-examples-of-a-proposed-notation-for-frame-exchange-sequence-sequences-in-annex-g-of-802-11-2020.docx" TargetMode="External"/><Relationship Id="rId3" Type="http://schemas.openxmlformats.org/officeDocument/2006/relationships/hyperlink" Target="https://mentor.ieee.org/802.11/dcn/21/11-21-1293-08-0arc-arc-sc-agenda-sep-2021.pptx" TargetMode="External"/><Relationship Id="rId7" Type="http://schemas.openxmlformats.org/officeDocument/2006/relationships/hyperlink" Target="https://mentor.ieee.org/802.11/dcn/21/11-21-1516-00-0arc-proposal-annex-g-frame-exchange-sequenc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11-09-00be-mld-architecture-part-2.docx" TargetMode="External"/><Relationship Id="rId5" Type="http://schemas.openxmlformats.org/officeDocument/2006/relationships/hyperlink" Target="https://mentor.ieee.org/802.11/dcn/21/11-21-0396-05-00be-11be-ap-mld-architecture-discussion-2.pptx" TargetMode="External"/><Relationship Id="rId4" Type="http://schemas.openxmlformats.org/officeDocument/2006/relationships/hyperlink" Target="https://mentor.ieee.org/802.11/dcn/21/11-21-0577-05-00be-cr-mld-architectur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131-00-00EC-views-on-revision-of-ieee-std-802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2021-09-20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11-21/1293r8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concepts: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/>
              <a:t>Continuing from/beyond </a:t>
            </a:r>
            <a:r>
              <a:rPr lang="en-US" sz="2000" dirty="0">
                <a:hlinkClick r:id="rId4"/>
              </a:rPr>
              <a:t>11-21/0577r5</a:t>
            </a:r>
            <a:r>
              <a:rPr lang="en-US" sz="2000" dirty="0"/>
              <a:t> (completed, in </a:t>
            </a:r>
            <a:r>
              <a:rPr lang="en-US" sz="2000" dirty="0" err="1"/>
              <a:t>TGbe</a:t>
            </a:r>
            <a:r>
              <a:rPr lang="en-US" sz="2000" dirty="0"/>
              <a:t>)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5"/>
              </a:rPr>
              <a:t>11-21/0396r5</a:t>
            </a:r>
            <a:r>
              <a:rPr lang="en-US" sz="2000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6"/>
              </a:rPr>
              <a:t>11-21/1111r9</a:t>
            </a:r>
            <a:r>
              <a:rPr lang="en-US" sz="2000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/>
              <a:t>Agreed 11-21/1111 ready to be contributed to </a:t>
            </a:r>
            <a:r>
              <a:rPr lang="en-US" sz="2000" dirty="0" err="1"/>
              <a:t>TGbe</a:t>
            </a:r>
            <a:r>
              <a:rPr lang="en-US" sz="2000" dirty="0"/>
              <a:t> (after some cleanup).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/>
              <a:t>Informative Annex under consideration</a:t>
            </a:r>
          </a:p>
          <a:p>
            <a:pPr>
              <a:spcBef>
                <a:spcPts val="0"/>
              </a:spcBef>
            </a:pPr>
            <a:r>
              <a:rPr lang="en-US" dirty="0"/>
              <a:t>Annex G: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Plan is a two-part approach: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Replace any references in main body text (to Annex G or “frame exchange sequence” in various spellings) with normative text in-place, add definition(s), etc.: </a:t>
            </a:r>
            <a:r>
              <a:rPr lang="en-US" dirty="0">
                <a:hlinkClick r:id="rId7"/>
              </a:rPr>
              <a:t>11-21/1516r0</a:t>
            </a:r>
            <a:r>
              <a:rPr lang="en-US" dirty="0"/>
              <a:t> </a:t>
            </a:r>
          </a:p>
          <a:p>
            <a:pPr lvl="3">
              <a:spcBef>
                <a:spcPts val="0"/>
              </a:spcBef>
            </a:pPr>
            <a:r>
              <a:rPr lang="en-US" dirty="0"/>
              <a:t>Nearly complete</a:t>
            </a:r>
          </a:p>
          <a:p>
            <a:pPr lvl="2">
              <a:spcBef>
                <a:spcPts val="0"/>
              </a:spcBef>
            </a:pPr>
            <a:r>
              <a:rPr lang="en-US" dirty="0"/>
              <a:t>Create a new and more useable Annex G with a friendly notation/style and cross-references to main body text for technical details – make it more of an introduction/overview of 802.11 frame exchanges: </a:t>
            </a:r>
            <a:r>
              <a:rPr lang="en-US" dirty="0">
                <a:hlinkClick r:id="rId8"/>
              </a:rPr>
              <a:t>11-21/0414r2</a:t>
            </a:r>
            <a:r>
              <a:rPr lang="en-US" dirty="0"/>
              <a:t> </a:t>
            </a:r>
          </a:p>
          <a:p>
            <a:pPr lvl="3">
              <a:spcBef>
                <a:spcPts val="0"/>
              </a:spcBef>
            </a:pPr>
            <a:r>
              <a:rPr lang="en-US" dirty="0"/>
              <a:t>Will resume on teleconferences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91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err="1"/>
              <a:t>TGbc</a:t>
            </a:r>
            <a:r>
              <a:rPr lang="en-US" dirty="0"/>
              <a:t> architecture: concluded discussions in </a:t>
            </a:r>
            <a:r>
              <a:rPr lang="en-US" dirty="0" err="1"/>
              <a:t>TGbc</a:t>
            </a:r>
            <a:r>
              <a:rPr lang="en-US" dirty="0"/>
              <a:t> meetings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 Pending …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hlinkClick r:id="rId3"/>
              </a:rPr>
              <a:t>ec-21-0131-00-00EC-views-on-revision-of-ieee-std-802.pptx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en-US" sz="1600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Proposal at EC:</a:t>
            </a:r>
          </a:p>
          <a:p>
            <a:pPr lvl="2"/>
            <a:r>
              <a:rPr lang="en-US" dirty="0"/>
              <a:t>A project to revise IEEE Std 802 should be initiated.</a:t>
            </a:r>
          </a:p>
          <a:p>
            <a:pPr lvl="2"/>
            <a:r>
              <a:rPr lang="en-US" dirty="0"/>
              <a:t>The project should be charged with ambitious but documented goals.</a:t>
            </a:r>
          </a:p>
          <a:p>
            <a:pPr lvl="2"/>
            <a:r>
              <a:rPr lang="en-US" dirty="0"/>
              <a:t>The goals should be specified in a consensus report to accompany the PAR.</a:t>
            </a:r>
          </a:p>
          <a:p>
            <a:pPr lvl="2"/>
            <a:r>
              <a:rPr lang="en-US" dirty="0"/>
              <a:t>The report and PAR could be generated by a focused pre-PAR activity, conducted in, for example, a Study Group or an Industry Connections Activity such as </a:t>
            </a:r>
            <a:r>
              <a:rPr lang="en-US" dirty="0" err="1"/>
              <a:t>Nendica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–"/>
              <a:defRPr/>
            </a:pPr>
            <a:r>
              <a:rPr lang="en-US" dirty="0"/>
              <a:t>Related?: Review 802.1AC mapping from ISS to 802.11 MAC SAP interface</a:t>
            </a:r>
          </a:p>
          <a:p>
            <a:pPr lvl="1"/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55762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Continue Annex G discussion</a:t>
            </a:r>
          </a:p>
          <a:p>
            <a:pPr marL="684213">
              <a:lnSpc>
                <a:spcPct val="90000"/>
              </a:lnSpc>
            </a:pPr>
            <a:r>
              <a:rPr lang="en-US" dirty="0" err="1"/>
              <a:t>TGbe</a:t>
            </a:r>
            <a:r>
              <a:rPr lang="en-US" dirty="0"/>
              <a:t> informative annex consideration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 on IEEE Std 802 revision, technical work if/as appropriate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Oct 11 (Monday): 13:00 ET, 2 hours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Oct 28 (Thursday): 19:00 ET, 2 hours</a:t>
            </a:r>
            <a:endParaRPr lang="en-US" sz="3200" b="1" dirty="0">
              <a:ea typeface="+mn-ea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November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12236</TotalTime>
  <Words>500</Words>
  <Application>Microsoft Office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358</cp:revision>
  <cp:lastPrinted>1998-02-10T13:28:06Z</cp:lastPrinted>
  <dcterms:created xsi:type="dcterms:W3CDTF">2009-07-15T16:38:20Z</dcterms:created>
  <dcterms:modified xsi:type="dcterms:W3CDTF">2021-09-20T13:53:27Z</dcterms:modified>
</cp:coreProperties>
</file>