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59" autoAdjust="0"/>
    <p:restoredTop sz="94660"/>
  </p:normalViewPr>
  <p:slideViewPr>
    <p:cSldViewPr>
      <p:cViewPr varScale="1">
        <p:scale>
          <a:sx n="91" d="100"/>
          <a:sy n="91" d="100"/>
        </p:scale>
        <p:origin x="216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802.11-21/1542r0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September 2021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870" imgH="2539535" progId="Word.Document.8">
                  <p:embed/>
                </p:oleObj>
              </mc:Choice>
              <mc:Fallback>
                <p:oleObj name="Document" r:id="rId3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September 2021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September 2021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Discussion on any architecture impact for </a:t>
            </a:r>
            <a:r>
              <a:rPr lang="en-GB" altLang="en-US" dirty="0" err="1"/>
              <a:t>TGbb</a:t>
            </a:r>
            <a:r>
              <a:rPr lang="en-GB" altLang="en-US" dirty="0"/>
              <a:t> draft – none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Discussion on the measurement point for the antenna connector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New definition needs to account for possible RF up/down-conversion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ITU-R input for WP1A on LC provided to 802.18 to deliver the final outcome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WG LB planned for 1 Dec.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11-21/1305r3.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11-21/1519r1.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210" y="1628800"/>
            <a:ext cx="5463733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Comment resolution against D0.6 to create D0.7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Consider MAC requirements for all PHY modes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Channel numbering and mapping for RF-</a:t>
            </a:r>
            <a:r>
              <a:rPr lang="en-GB" altLang="en-US" sz="2400" dirty="0" err="1"/>
              <a:t>converstion</a:t>
            </a:r>
            <a:r>
              <a:rPr lang="en-GB" altLang="en-US" sz="2400" dirty="0"/>
              <a:t>-based implementations vs. </a:t>
            </a:r>
            <a:r>
              <a:rPr lang="en-GB" altLang="en-US" sz="2400" dirty="0" err="1"/>
              <a:t>TGbb</a:t>
            </a:r>
            <a:r>
              <a:rPr lang="en-GB" altLang="en-US" sz="2400" dirty="0"/>
              <a:t>-native implementations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C44450-7546-4842-8673-24B8281AC7FF}"/>
              </a:ext>
            </a:extLst>
          </p:cNvPr>
          <p:cNvSpPr txBox="1"/>
          <p:nvPr/>
        </p:nvSpPr>
        <p:spPr>
          <a:xfrm>
            <a:off x="6672064" y="1628800"/>
            <a:ext cx="47177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Teleconference plans: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7 Oct. – CC closes on D0.6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  8 Oct. (11:00 EDT) 2h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18 Oct. (11:00 EST) 2h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20 Oct. (11:00 EST) 2h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21 Oct. (11:00 EST) 2h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25 Oct. (11:00 EST) 2h – Motion to create Draft 0.7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1 Nov. – D0.7 available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8 – 15 Nov. – Comment resolution on D0.7 to create D1.0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Motion to move to WG LB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1 Dec. – D1.0 WG LB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319</Words>
  <Application>Microsoft Office PowerPoint</Application>
  <PresentationFormat>Widescreen</PresentationFormat>
  <Paragraphs>59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September 2021 Closing Report</vt:lpstr>
      <vt:lpstr>Abstract</vt:lpstr>
      <vt:lpstr>TGbb activities at the September 2021 meeting</vt:lpstr>
      <vt:lpstr>TGbb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73</cp:revision>
  <cp:lastPrinted>1601-01-01T00:00:00Z</cp:lastPrinted>
  <dcterms:created xsi:type="dcterms:W3CDTF">2019-08-08T09:50:31Z</dcterms:created>
  <dcterms:modified xsi:type="dcterms:W3CDTF">2021-09-20T10:19:45Z</dcterms:modified>
</cp:coreProperties>
</file>