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6" r:id="rId3"/>
    <p:sldId id="299" r:id="rId4"/>
    <p:sldId id="302" r:id="rId5"/>
    <p:sldId id="30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Hanxiao (Tony, CT Lab)" initials="H(CL" lastIdx="3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5886" autoAdjust="0"/>
  </p:normalViewPr>
  <p:slideViewPr>
    <p:cSldViewPr>
      <p:cViewPr varScale="1">
        <p:scale>
          <a:sx n="95" d="100"/>
          <a:sy n="95" d="100"/>
        </p:scale>
        <p:origin x="885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625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678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73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23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altLang="zh-CN" dirty="0" smtClean="0"/>
              <a:t>Tony Xiao Han (Huawei </a:t>
            </a:r>
            <a:r>
              <a:rPr lang="en-US" altLang="en-US" dirty="0" smtClean="0"/>
              <a:t>Technologies)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smtClean="0"/>
              <a:t>Tony Xiao Han (Huawei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8864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Closing</a:t>
            </a:r>
            <a:r>
              <a:rPr lang="en-US" baseline="0" dirty="0" smtClean="0"/>
              <a:t> 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IEEE </a:t>
            </a:r>
            <a:r>
              <a:rPr lang="en-US" sz="1600" b="1" dirty="0" smtClean="0"/>
              <a:t>802.11-21/1541r0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600" b="1" dirty="0" smtClean="0"/>
              <a:t>September </a:t>
            </a:r>
            <a:r>
              <a:rPr lang="en-US" sz="1600" b="1" dirty="0" smtClean="0"/>
              <a:t>2021 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066800"/>
          </a:xfrm>
          <a:noFill/>
        </p:spPr>
        <p:txBody>
          <a:bodyPr/>
          <a:lstStyle/>
          <a:p>
            <a:r>
              <a:rPr lang="en-US" altLang="zh-CN" sz="2800" dirty="0" smtClean="0"/>
              <a:t>Task Group BF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zh-CN" sz="2800" dirty="0" smtClean="0">
                <a:solidFill>
                  <a:srgbClr val="0000FF"/>
                </a:solidFill>
              </a:rPr>
              <a:t>September </a:t>
            </a:r>
            <a:r>
              <a:rPr lang="en-US" altLang="en-US" sz="2800" dirty="0" smtClean="0"/>
              <a:t>2021 Closing Report</a:t>
            </a:r>
            <a:endParaRPr lang="en-US" sz="2800" strike="sngStrike" dirty="0" smtClean="0">
              <a:solidFill>
                <a:srgbClr val="FF0000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515231"/>
            <a:ext cx="7772400" cy="532769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2021-07-19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614488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15000" y="6475413"/>
            <a:ext cx="2828860" cy="184666"/>
          </a:xfrm>
          <a:noFill/>
        </p:spPr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705771"/>
              </p:ext>
            </p:extLst>
          </p:nvPr>
        </p:nvGraphicFramePr>
        <p:xfrm>
          <a:off x="838200" y="3443108"/>
          <a:ext cx="7620000" cy="8240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7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lv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BF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the </a:t>
            </a:r>
            <a:r>
              <a:rPr lang="en-US" altLang="zh-CN" sz="2400" b="1" kern="0" dirty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September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2021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525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 err="1"/>
              <a:t>TGbf</a:t>
            </a:r>
            <a:r>
              <a:rPr lang="en-US" altLang="zh-CN" sz="2800" dirty="0"/>
              <a:t> (WLAN Sensing</a:t>
            </a:r>
            <a:r>
              <a:rPr lang="en-US" altLang="zh-CN" sz="2800" dirty="0" smtClean="0"/>
              <a:t>) – </a:t>
            </a:r>
            <a:r>
              <a:rPr lang="en-US" altLang="zh-CN" sz="2800" dirty="0">
                <a:solidFill>
                  <a:srgbClr val="0000FF"/>
                </a:solidFill>
                <a:ea typeface="MS PGothic" pitchFamily="34" charset="-128"/>
              </a:rPr>
              <a:t>September </a:t>
            </a:r>
            <a:r>
              <a:rPr lang="en-US" altLang="zh-CN" sz="2800" dirty="0" smtClean="0"/>
              <a:t>2021 </a:t>
            </a:r>
            <a:endParaRPr lang="en-US" altLang="en-US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8001001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0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Gothic"/>
              </a:rPr>
              <a:t>Progress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during </a:t>
            </a:r>
            <a:r>
              <a:rPr lang="en-US" altLang="zh-CN" sz="2400" b="1" kern="0" dirty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September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2021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Gothic"/>
              </a:rPr>
              <a:t>meeting</a:t>
            </a: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3 teleconference calls 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for </a:t>
            </a:r>
            <a:r>
              <a:rPr lang="en-US" altLang="zh-CN" sz="2000" kern="0" dirty="0" err="1">
                <a:solidFill>
                  <a:srgbClr val="000000"/>
                </a:solidFill>
                <a:latin typeface="Times New Roman"/>
                <a:ea typeface="MS Gothic"/>
              </a:rPr>
              <a:t>TGbf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 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(</a:t>
            </a:r>
            <a:r>
              <a:rPr lang="en-US" altLang="zh-CN" sz="2000" kern="0" dirty="0">
                <a:solidFill>
                  <a:srgbClr val="0000FF"/>
                </a:solidFill>
                <a:latin typeface="Times New Roman"/>
                <a:ea typeface="MS Gothic"/>
              </a:rPr>
              <a:t>September </a:t>
            </a:r>
            <a:r>
              <a:rPr lang="en-US" altLang="zh-CN" sz="2000" kern="0" dirty="0" smtClean="0">
                <a:solidFill>
                  <a:srgbClr val="0000FF"/>
                </a:solidFill>
                <a:latin typeface="Times New Roman"/>
                <a:ea typeface="MS Gothic"/>
              </a:rPr>
              <a:t>14</a:t>
            </a:r>
            <a:r>
              <a:rPr lang="en-US" altLang="zh-CN" sz="2000" kern="0" dirty="0">
                <a:solidFill>
                  <a:srgbClr val="0000FF"/>
                </a:solidFill>
                <a:latin typeface="Times New Roman"/>
                <a:ea typeface="MS Gothic"/>
              </a:rPr>
              <a:t>, 17, </a:t>
            </a:r>
            <a:r>
              <a:rPr lang="en-US" altLang="zh-CN" sz="2000" kern="0" dirty="0" smtClean="0">
                <a:solidFill>
                  <a:srgbClr val="0000FF"/>
                </a:solidFill>
                <a:latin typeface="Times New Roman"/>
                <a:ea typeface="MS Gothic"/>
              </a:rPr>
              <a:t>20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, 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9am - 11:00am ET)</a:t>
            </a: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Presentation of technical submissions </a:t>
            </a:r>
            <a:r>
              <a:rPr lang="it-IT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(e.g., Feedback type, general protocol and procedure, </a:t>
            </a:r>
            <a:r>
              <a:rPr lang="it-IT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channel model……)</a:t>
            </a:r>
            <a:endParaRPr lang="it-IT" altLang="zh-CN" sz="20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Developing the SFD</a:t>
            </a: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endParaRPr lang="en-US" altLang="zh-CN" sz="2000" kern="0" dirty="0" smtClean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1657350" lvl="3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2900" lvl="0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Gothic"/>
              </a:rPr>
              <a:t>Goals for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the next two months</a:t>
            </a:r>
            <a:endParaRPr lang="en-US" altLang="zh-CN" sz="2400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Presentation </a:t>
            </a: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of technical </a:t>
            </a:r>
            <a:r>
              <a:rPr lang="en-US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submissions </a:t>
            </a:r>
            <a:r>
              <a:rPr lang="it-IT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(e.g., Definition, </a:t>
            </a:r>
            <a:r>
              <a:rPr lang="it-IT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Feedback type, general </a:t>
            </a:r>
            <a:r>
              <a:rPr lang="it-IT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protocol and </a:t>
            </a:r>
            <a:r>
              <a:rPr lang="it-IT" altLang="zh-CN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procedure……)</a:t>
            </a:r>
            <a:endParaRPr lang="en-US" altLang="zh-CN" sz="2000" kern="0" dirty="0" smtClean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r>
              <a:rPr lang="en-US" altLang="zh-CN" sz="2000" kern="0" dirty="0">
                <a:solidFill>
                  <a:srgbClr val="000000"/>
                </a:solidFill>
                <a:latin typeface="Times New Roman"/>
                <a:ea typeface="MS Gothic"/>
              </a:rPr>
              <a:t>Speed up the technical discussion and developing the SFD (Requested weekly teleconference)</a:t>
            </a:r>
          </a:p>
          <a:p>
            <a:pPr marL="720725" lvl="1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−"/>
            </a:pPr>
            <a:endParaRPr lang="en-US" altLang="zh-CN" sz="2000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1657350" lvl="3" indent="-342900" algn="just" defTabSz="449263" eaLnBrk="1" hangingPunct="1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62311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762001"/>
            <a:ext cx="7770813" cy="685799"/>
          </a:xfrm>
        </p:spPr>
        <p:txBody>
          <a:bodyPr/>
          <a:lstStyle/>
          <a:p>
            <a:r>
              <a:rPr lang="en-US" altLang="zh-CN" dirty="0"/>
              <a:t>IEEE 802.11bf </a:t>
            </a:r>
            <a:r>
              <a:rPr lang="en-US" altLang="zh-CN" dirty="0" smtClean="0"/>
              <a:t>Timeline </a:t>
            </a:r>
            <a:r>
              <a:rPr lang="en-US" altLang="zh-CN" dirty="0">
                <a:solidFill>
                  <a:schemeClr val="tx1"/>
                </a:solidFill>
              </a:rPr>
              <a:t>(unchanged)</a:t>
            </a:r>
            <a:endParaRPr lang="en-US" altLang="en-US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676400"/>
            <a:ext cx="7770813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PAR approved			Sep, 2020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First TG meeting		Oct, 2020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D0.1 				Jan, 2022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Initial Letter Ballot (D1.0)	Jul, 2022 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Recirculation LB (D2.0)	Jan, 2023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Recirculation LB (D3.0)	May, 2023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Initial SA Ballot (D4.0)	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 pitchFamily="18" charset="0"/>
                <a:ea typeface="+mn-ea"/>
              </a:rPr>
              <a:t>Sep </a:t>
            </a: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2023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Final 802.11 WG approval	July 2024 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802 EC approval		July 2024 </a:t>
            </a:r>
          </a:p>
          <a:p>
            <a:pPr marL="800100" lvl="1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 err="1">
                <a:solidFill>
                  <a:srgbClr val="000000"/>
                </a:solidFill>
                <a:latin typeface="Times New Roman" pitchFamily="18" charset="0"/>
                <a:ea typeface="+mn-ea"/>
              </a:rPr>
              <a:t>RevCom</a:t>
            </a:r>
            <a:r>
              <a:rPr lang="en-US" altLang="zh-CN" sz="2400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 and SASB approval	Sep 2024</a:t>
            </a:r>
            <a:endParaRPr lang="en-US" altLang="zh-CN" sz="28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86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en-US" sz="2800" dirty="0"/>
              <a:t>Teleconference Schedule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457200" lvl="1" algn="just"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Confirmed</a:t>
            </a:r>
            <a:r>
              <a:rPr lang="en-US" altLang="zh-CN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: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September 28   (Tuesday), 10am - 12:00pm ET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October 12   (Tuesday), 10am - 12:00pm ET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October 19   (Tuesday), 10am - 12:00pm ET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October 26   (Tuesday), 10am - 12:00pm ET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November 2  (Tuesday), 10am - 12:00pm ET</a:t>
            </a:r>
          </a:p>
          <a:p>
            <a:pPr marL="685800" lvl="2" indent="-285750" algn="just"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70C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November 9  (Tuesday), </a:t>
            </a:r>
            <a:r>
              <a:rPr lang="en-US" altLang="zh-CN" sz="1800" b="1" i="1" dirty="0">
                <a:solidFill>
                  <a:srgbClr val="0070C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9am - 11:00pm </a:t>
            </a:r>
            <a:r>
              <a:rPr lang="en-US" altLang="zh-CN" sz="1800" b="1" dirty="0">
                <a:solidFill>
                  <a:srgbClr val="0070C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ET ------  (After Daylight Saving Time Ends)</a:t>
            </a:r>
            <a:endParaRPr lang="en-US" altLang="zh-CN" sz="1800" b="1" dirty="0">
              <a:solidFill>
                <a:srgbClr val="0070C0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53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77898</TotalTime>
  <Words>306</Words>
  <Application>Microsoft Office PowerPoint</Application>
  <PresentationFormat>全屏显示(4:3)</PresentationFormat>
  <Paragraphs>75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MS Gothic</vt:lpstr>
      <vt:lpstr>MS PGothic</vt:lpstr>
      <vt:lpstr>宋体</vt:lpstr>
      <vt:lpstr>Arial</vt:lpstr>
      <vt:lpstr>Times New Roman</vt:lpstr>
      <vt:lpstr>ACcord Submission Template</vt:lpstr>
      <vt:lpstr>Task Group BF September 2021 Closing Report</vt:lpstr>
      <vt:lpstr>Abstract</vt:lpstr>
      <vt:lpstr>TGbf (WLAN Sensing) – September 2021 </vt:lpstr>
      <vt:lpstr>IEEE 802.11bf Timeline (unchanged)</vt:lpstr>
      <vt:lpstr>Teleconference Schedule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sensing – Follow up</dc:title>
  <cp:lastModifiedBy>Hanxiao (Tony, WT Lab)</cp:lastModifiedBy>
  <cp:revision>54</cp:revision>
  <cp:lastPrinted>1998-02-10T13:28:06Z</cp:lastPrinted>
  <dcterms:created xsi:type="dcterms:W3CDTF">2009-12-02T19:05:24Z</dcterms:created>
  <dcterms:modified xsi:type="dcterms:W3CDTF">2021-09-17T11:28:40Z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(3)9ACLF56wCwkQYap2//vNvtHmkTyh5Vawb8jYBoMzwVZym9S+aNQNGAf9xJ2gphIGTAW5lrh5
3pOGWWwilCQIh48hfig9GGBIEf/X2Z7OXYoxc1hCE/3j1nI/LersmyYVlYH+WXxfLDEsXRpF
DOUBh/ocL8e8lK/ZWRlUf2lbqxtM++Y6tKr6eafW5tmCMpb8vBToImUOPpQmeD8bCeYUB8wK
2qIIrP7ueDaumYbzpm</vt:lpwstr>
  </property>
  <property fmtid="{D5CDD505-2E9C-101B-9397-08002B2CF9AE}" pid="10" name="_2015_ms_pID_7253431">
    <vt:lpwstr>IpF4Pl06scte0SZUl3O/nmWL8a9VmMm2rQliHpjMb4Tm3tEP3ufMmB
rQ8szEo9sJHuMqYFU92BV2xKpoulEbrNBb5GCb5A/YKx5UVzsPAcOTAFVV6Mdqf0gkFi1P0E
0408ib3jSbxegBMhSMM1LOOywK78c+QyRGbGH/OvxyfrehfwHi/ayR3+OEmbJvTe4y9mEvoA
x6hx2u6GYQ4TSo1sUcgmD8Aa7JFXDztaq8Sz</vt:lpwstr>
  </property>
  <property fmtid="{D5CDD505-2E9C-101B-9397-08002B2CF9AE}" pid="11" name="_2015_ms_pID_7253432">
    <vt:lpwstr>jg==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1631774544</vt:lpwstr>
  </property>
</Properties>
</file>