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708" r:id="rId5"/>
    <p:sldId id="879" r:id="rId6"/>
    <p:sldId id="880" r:id="rId7"/>
    <p:sldId id="881" r:id="rId8"/>
    <p:sldId id="883" r:id="rId9"/>
    <p:sldId id="884" r:id="rId10"/>
    <p:sldId id="882" r:id="rId11"/>
    <p:sldId id="885" r:id="rId12"/>
    <p:sldId id="886" r:id="rId13"/>
    <p:sldId id="887" r:id="rId14"/>
  </p:sldIdLst>
  <p:sldSz cx="12192000" cy="6858000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3300"/>
    <a:srgbClr val="FFFFFF"/>
    <a:srgbClr val="47474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7504D2-33B2-44F9-9F28-5FE60817B6DC}" v="51" dt="2021-09-15T17:02:19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92176" autoAdjust="0"/>
  </p:normalViewPr>
  <p:slideViewPr>
    <p:cSldViewPr>
      <p:cViewPr varScale="1">
        <p:scale>
          <a:sx n="108" d="100"/>
          <a:sy n="108" d="100"/>
        </p:scale>
        <p:origin x="100" y="255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19568"/>
    </p:cViewPr>
  </p:sorterViewPr>
  <p:notesViewPr>
    <p:cSldViewPr>
      <p:cViewPr>
        <p:scale>
          <a:sx n="100" d="100"/>
          <a:sy n="100" d="100"/>
        </p:scale>
        <p:origin x="388" y="4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, Minyoung" userId="127d513f-da54-4474-846e-76202393764d" providerId="ADAL" clId="{D47504D2-33B2-44F9-9F28-5FE60817B6DC}"/>
    <pc:docChg chg="undo custSel addSld delSld modSld sldOrd modMainMaster">
      <pc:chgData name="Park, Minyoung" userId="127d513f-da54-4474-846e-76202393764d" providerId="ADAL" clId="{D47504D2-33B2-44F9-9F28-5FE60817B6DC}" dt="2021-09-15T17:11:15.784" v="726" actId="20577"/>
      <pc:docMkLst>
        <pc:docMk/>
      </pc:docMkLst>
      <pc:sldChg chg="modSp mod">
        <pc:chgData name="Park, Minyoung" userId="127d513f-da54-4474-846e-76202393764d" providerId="ADAL" clId="{D47504D2-33B2-44F9-9F28-5FE60817B6DC}" dt="2021-09-15T17:11:15.784" v="726" actId="20577"/>
        <pc:sldMkLst>
          <pc:docMk/>
          <pc:sldMk cId="0" sldId="708"/>
        </pc:sldMkLst>
        <pc:spChg chg="mod">
          <ac:chgData name="Park, Minyoung" userId="127d513f-da54-4474-846e-76202393764d" providerId="ADAL" clId="{D47504D2-33B2-44F9-9F28-5FE60817B6DC}" dt="2021-09-15T17:11:15.784" v="726" actId="20577"/>
          <ac:spMkLst>
            <pc:docMk/>
            <pc:sldMk cId="0" sldId="708"/>
            <ac:spMk id="12" creationId="{00000000-0000-0000-0000-000000000000}"/>
          </ac:spMkLst>
        </pc:spChg>
        <pc:spChg chg="mod">
          <ac:chgData name="Park, Minyoung" userId="127d513f-da54-4474-846e-76202393764d" providerId="ADAL" clId="{D47504D2-33B2-44F9-9F28-5FE60817B6DC}" dt="2021-09-10T22:21:28.583" v="14" actId="20577"/>
          <ac:spMkLst>
            <pc:docMk/>
            <pc:sldMk cId="0" sldId="708"/>
            <ac:spMk id="4098" creationId="{00000000-0000-0000-0000-000000000000}"/>
          </ac:spMkLst>
        </pc:spChg>
      </pc:sldChg>
      <pc:sldChg chg="del">
        <pc:chgData name="Park, Minyoung" userId="127d513f-da54-4474-846e-76202393764d" providerId="ADAL" clId="{D47504D2-33B2-44F9-9F28-5FE60817B6DC}" dt="2021-09-10T22:22:51.783" v="37" actId="47"/>
        <pc:sldMkLst>
          <pc:docMk/>
          <pc:sldMk cId="0" sldId="750"/>
        </pc:sldMkLst>
      </pc:sldChg>
      <pc:sldChg chg="del">
        <pc:chgData name="Park, Minyoung" userId="127d513f-da54-4474-846e-76202393764d" providerId="ADAL" clId="{D47504D2-33B2-44F9-9F28-5FE60817B6DC}" dt="2021-09-10T22:22:51.783" v="37" actId="47"/>
        <pc:sldMkLst>
          <pc:docMk/>
          <pc:sldMk cId="891583759" sldId="873"/>
        </pc:sldMkLst>
      </pc:sldChg>
      <pc:sldChg chg="modSp mod">
        <pc:chgData name="Park, Minyoung" userId="127d513f-da54-4474-846e-76202393764d" providerId="ADAL" clId="{D47504D2-33B2-44F9-9F28-5FE60817B6DC}" dt="2021-09-10T22:22:44.922" v="36" actId="20577"/>
        <pc:sldMkLst>
          <pc:docMk/>
          <pc:sldMk cId="3883647714" sldId="879"/>
        </pc:sldMkLst>
        <pc:spChg chg="mod">
          <ac:chgData name="Park, Minyoung" userId="127d513f-da54-4474-846e-76202393764d" providerId="ADAL" clId="{D47504D2-33B2-44F9-9F28-5FE60817B6DC}" dt="2021-09-10T22:22:44.922" v="36" actId="20577"/>
          <ac:spMkLst>
            <pc:docMk/>
            <pc:sldMk cId="3883647714" sldId="879"/>
            <ac:spMk id="6" creationId="{BE55D4DD-940F-4747-B72C-5CEBA082A37A}"/>
          </ac:spMkLst>
        </pc:spChg>
      </pc:sldChg>
      <pc:sldChg chg="del">
        <pc:chgData name="Park, Minyoung" userId="127d513f-da54-4474-846e-76202393764d" providerId="ADAL" clId="{D47504D2-33B2-44F9-9F28-5FE60817B6DC}" dt="2021-09-10T22:22:51.783" v="37" actId="47"/>
        <pc:sldMkLst>
          <pc:docMk/>
          <pc:sldMk cId="799883743" sldId="880"/>
        </pc:sldMkLst>
      </pc:sldChg>
      <pc:sldChg chg="addSp delSp modSp new mod">
        <pc:chgData name="Park, Minyoung" userId="127d513f-da54-4474-846e-76202393764d" providerId="ADAL" clId="{D47504D2-33B2-44F9-9F28-5FE60817B6DC}" dt="2021-09-11T01:09:55.025" v="704" actId="20577"/>
        <pc:sldMkLst>
          <pc:docMk/>
          <pc:sldMk cId="3566662137" sldId="880"/>
        </pc:sldMkLst>
        <pc:spChg chg="mod">
          <ac:chgData name="Park, Minyoung" userId="127d513f-da54-4474-846e-76202393764d" providerId="ADAL" clId="{D47504D2-33B2-44F9-9F28-5FE60817B6DC}" dt="2021-09-10T22:29:06.556" v="135" actId="6549"/>
          <ac:spMkLst>
            <pc:docMk/>
            <pc:sldMk cId="3566662137" sldId="880"/>
            <ac:spMk id="2" creationId="{DE8BC1D6-5106-47A2-B3A9-52E6269EACE2}"/>
          </ac:spMkLst>
        </pc:spChg>
        <pc:spChg chg="del">
          <ac:chgData name="Park, Minyoung" userId="127d513f-da54-4474-846e-76202393764d" providerId="ADAL" clId="{D47504D2-33B2-44F9-9F28-5FE60817B6DC}" dt="2021-09-10T22:24:20.128" v="44"/>
          <ac:spMkLst>
            <pc:docMk/>
            <pc:sldMk cId="3566662137" sldId="880"/>
            <ac:spMk id="3" creationId="{AC3F1215-55A9-45D3-A160-1A5CD87086CE}"/>
          </ac:spMkLst>
        </pc:spChg>
        <pc:spChg chg="add mod">
          <ac:chgData name="Park, Minyoung" userId="127d513f-da54-4474-846e-76202393764d" providerId="ADAL" clId="{D47504D2-33B2-44F9-9F28-5FE60817B6DC}" dt="2021-09-10T22:31:15.812" v="155" actId="1036"/>
          <ac:spMkLst>
            <pc:docMk/>
            <pc:sldMk cId="3566662137" sldId="880"/>
            <ac:spMk id="12" creationId="{9C6033A0-ABD5-4BEE-8268-A881466D73EB}"/>
          </ac:spMkLst>
        </pc:spChg>
        <pc:spChg chg="add mod">
          <ac:chgData name="Park, Minyoung" userId="127d513f-da54-4474-846e-76202393764d" providerId="ADAL" clId="{D47504D2-33B2-44F9-9F28-5FE60817B6DC}" dt="2021-09-10T22:31:15.812" v="155" actId="1036"/>
          <ac:spMkLst>
            <pc:docMk/>
            <pc:sldMk cId="3566662137" sldId="880"/>
            <ac:spMk id="13" creationId="{A0CCC7C2-5D99-4669-A919-CEB07F91699D}"/>
          </ac:spMkLst>
        </pc:spChg>
        <pc:spChg chg="add mod">
          <ac:chgData name="Park, Minyoung" userId="127d513f-da54-4474-846e-76202393764d" providerId="ADAL" clId="{D47504D2-33B2-44F9-9F28-5FE60817B6DC}" dt="2021-09-10T22:31:15.812" v="155" actId="1036"/>
          <ac:spMkLst>
            <pc:docMk/>
            <pc:sldMk cId="3566662137" sldId="880"/>
            <ac:spMk id="14" creationId="{BAAED531-E021-4370-96E6-54D8220F90A0}"/>
          </ac:spMkLst>
        </pc:spChg>
        <pc:spChg chg="add mod">
          <ac:chgData name="Park, Minyoung" userId="127d513f-da54-4474-846e-76202393764d" providerId="ADAL" clId="{D47504D2-33B2-44F9-9F28-5FE60817B6DC}" dt="2021-09-10T22:31:15.812" v="155" actId="1036"/>
          <ac:spMkLst>
            <pc:docMk/>
            <pc:sldMk cId="3566662137" sldId="880"/>
            <ac:spMk id="15" creationId="{16AC3C1E-2338-4E1D-9402-34147B3C1EEC}"/>
          </ac:spMkLst>
        </pc:spChg>
        <pc:graphicFrameChg chg="add mod modGraphic">
          <ac:chgData name="Park, Minyoung" userId="127d513f-da54-4474-846e-76202393764d" providerId="ADAL" clId="{D47504D2-33B2-44F9-9F28-5FE60817B6DC}" dt="2021-09-11T01:09:55.025" v="704" actId="20577"/>
          <ac:graphicFrameMkLst>
            <pc:docMk/>
            <pc:sldMk cId="3566662137" sldId="880"/>
            <ac:graphicFrameMk id="7" creationId="{125DFF04-7AF3-44A5-9F37-DA530D81B3B4}"/>
          </ac:graphicFrameMkLst>
        </pc:graphicFrameChg>
        <pc:picChg chg="add mod">
          <ac:chgData name="Park, Minyoung" userId="127d513f-da54-4474-846e-76202393764d" providerId="ADAL" clId="{D47504D2-33B2-44F9-9F28-5FE60817B6DC}" dt="2021-09-10T22:31:15.812" v="155" actId="1036"/>
          <ac:picMkLst>
            <pc:docMk/>
            <pc:sldMk cId="3566662137" sldId="880"/>
            <ac:picMk id="8" creationId="{45AF7A14-1446-4FCC-A6CC-2973D984CAC8}"/>
          </ac:picMkLst>
        </pc:picChg>
        <pc:picChg chg="add mod">
          <ac:chgData name="Park, Minyoung" userId="127d513f-da54-4474-846e-76202393764d" providerId="ADAL" clId="{D47504D2-33B2-44F9-9F28-5FE60817B6DC}" dt="2021-09-10T22:31:15.812" v="155" actId="1036"/>
          <ac:picMkLst>
            <pc:docMk/>
            <pc:sldMk cId="3566662137" sldId="880"/>
            <ac:picMk id="9" creationId="{D0EC94D7-5870-4AB7-86AF-90E803014470}"/>
          </ac:picMkLst>
        </pc:picChg>
        <pc:picChg chg="add mod">
          <ac:chgData name="Park, Minyoung" userId="127d513f-da54-4474-846e-76202393764d" providerId="ADAL" clId="{D47504D2-33B2-44F9-9F28-5FE60817B6DC}" dt="2021-09-10T22:31:15.812" v="155" actId="1036"/>
          <ac:picMkLst>
            <pc:docMk/>
            <pc:sldMk cId="3566662137" sldId="880"/>
            <ac:picMk id="10" creationId="{DBA4C445-640C-4651-977D-2E4CDD55EAC2}"/>
          </ac:picMkLst>
        </pc:picChg>
        <pc:picChg chg="add mod">
          <ac:chgData name="Park, Minyoung" userId="127d513f-da54-4474-846e-76202393764d" providerId="ADAL" clId="{D47504D2-33B2-44F9-9F28-5FE60817B6DC}" dt="2021-09-10T22:31:15.812" v="155" actId="1036"/>
          <ac:picMkLst>
            <pc:docMk/>
            <pc:sldMk cId="3566662137" sldId="880"/>
            <ac:picMk id="11" creationId="{649A7FFB-6D62-491D-906E-1F03A18026CA}"/>
          </ac:picMkLst>
        </pc:picChg>
      </pc:sldChg>
      <pc:sldChg chg="addSp delSp modSp add mod">
        <pc:chgData name="Park, Minyoung" userId="127d513f-da54-4474-846e-76202393764d" providerId="ADAL" clId="{D47504D2-33B2-44F9-9F28-5FE60817B6DC}" dt="2021-09-15T17:03:07.882" v="721" actId="1076"/>
        <pc:sldMkLst>
          <pc:docMk/>
          <pc:sldMk cId="4138202770" sldId="881"/>
        </pc:sldMkLst>
        <pc:spChg chg="add del mod">
          <ac:chgData name="Park, Minyoung" userId="127d513f-da54-4474-846e-76202393764d" providerId="ADAL" clId="{D47504D2-33B2-44F9-9F28-5FE60817B6DC}" dt="2021-09-10T22:53:21.304" v="181" actId="478"/>
          <ac:spMkLst>
            <pc:docMk/>
            <pc:sldMk cId="4138202770" sldId="881"/>
            <ac:spMk id="14" creationId="{64BB3C04-7FE7-47DC-976E-85CD4ED47248}"/>
          </ac:spMkLst>
        </pc:spChg>
        <pc:spChg chg="add mod">
          <ac:chgData name="Park, Minyoung" userId="127d513f-da54-4474-846e-76202393764d" providerId="ADAL" clId="{D47504D2-33B2-44F9-9F28-5FE60817B6DC}" dt="2021-09-10T22:53:33.536" v="184" actId="14100"/>
          <ac:spMkLst>
            <pc:docMk/>
            <pc:sldMk cId="4138202770" sldId="881"/>
            <ac:spMk id="16" creationId="{58C7CE53-D3FA-4457-A146-EA84815CD5A3}"/>
          </ac:spMkLst>
        </pc:spChg>
        <pc:spChg chg="add mod">
          <ac:chgData name="Park, Minyoung" userId="127d513f-da54-4474-846e-76202393764d" providerId="ADAL" clId="{D47504D2-33B2-44F9-9F28-5FE60817B6DC}" dt="2021-09-10T22:53:44.262" v="197" actId="20577"/>
          <ac:spMkLst>
            <pc:docMk/>
            <pc:sldMk cId="4138202770" sldId="881"/>
            <ac:spMk id="17" creationId="{F106950F-8F7B-4C97-92A1-8142CD89851D}"/>
          </ac:spMkLst>
        </pc:spChg>
        <pc:spChg chg="add mod">
          <ac:chgData name="Park, Minyoung" userId="127d513f-da54-4474-846e-76202393764d" providerId="ADAL" clId="{D47504D2-33B2-44F9-9F28-5FE60817B6DC}" dt="2021-09-10T22:54:03.386" v="215" actId="14100"/>
          <ac:spMkLst>
            <pc:docMk/>
            <pc:sldMk cId="4138202770" sldId="881"/>
            <ac:spMk id="18" creationId="{46060656-19B8-4439-B01E-9F30A8332445}"/>
          </ac:spMkLst>
        </pc:spChg>
        <pc:spChg chg="add mod">
          <ac:chgData name="Park, Minyoung" userId="127d513f-da54-4474-846e-76202393764d" providerId="ADAL" clId="{D47504D2-33B2-44F9-9F28-5FE60817B6DC}" dt="2021-09-10T22:54:12.942" v="228" actId="20577"/>
          <ac:spMkLst>
            <pc:docMk/>
            <pc:sldMk cId="4138202770" sldId="881"/>
            <ac:spMk id="19" creationId="{B2B47111-6887-419A-8C2C-E839531C1B41}"/>
          </ac:spMkLst>
        </pc:spChg>
        <pc:spChg chg="add mod">
          <ac:chgData name="Park, Minyoung" userId="127d513f-da54-4474-846e-76202393764d" providerId="ADAL" clId="{D47504D2-33B2-44F9-9F28-5FE60817B6DC}" dt="2021-09-10T22:58:33.088" v="240" actId="20577"/>
          <ac:spMkLst>
            <pc:docMk/>
            <pc:sldMk cId="4138202770" sldId="881"/>
            <ac:spMk id="20" creationId="{ED1DC6A7-EE4B-4887-88EA-2D4ADCBDB2CE}"/>
          </ac:spMkLst>
        </pc:spChg>
        <pc:graphicFrameChg chg="mod modGraphic">
          <ac:chgData name="Park, Minyoung" userId="127d513f-da54-4474-846e-76202393764d" providerId="ADAL" clId="{D47504D2-33B2-44F9-9F28-5FE60817B6DC}" dt="2021-09-10T23:15:07.423" v="377"/>
          <ac:graphicFrameMkLst>
            <pc:docMk/>
            <pc:sldMk cId="4138202770" sldId="881"/>
            <ac:graphicFrameMk id="7" creationId="{125DFF04-7AF3-44A5-9F37-DA530D81B3B4}"/>
          </ac:graphicFrameMkLst>
        </pc:graphicFrameChg>
        <pc:picChg chg="add del mod">
          <ac:chgData name="Park, Minyoung" userId="127d513f-da54-4474-846e-76202393764d" providerId="ADAL" clId="{D47504D2-33B2-44F9-9F28-5FE60817B6DC}" dt="2021-09-11T00:59:11.933" v="693" actId="478"/>
          <ac:picMkLst>
            <pc:docMk/>
            <pc:sldMk cId="4138202770" sldId="881"/>
            <ac:picMk id="3" creationId="{2D99C2D1-81AC-4B27-AA70-117F14261F94}"/>
          </ac:picMkLst>
        </pc:picChg>
        <pc:picChg chg="add mod">
          <ac:chgData name="Park, Minyoung" userId="127d513f-da54-4474-846e-76202393764d" providerId="ADAL" clId="{D47504D2-33B2-44F9-9F28-5FE60817B6DC}" dt="2021-09-10T23:06:05.564" v="247" actId="554"/>
          <ac:picMkLst>
            <pc:docMk/>
            <pc:sldMk cId="4138202770" sldId="881"/>
            <ac:picMk id="9" creationId="{D253E25D-D575-4318-A32E-A73D8D20506B}"/>
          </ac:picMkLst>
        </pc:picChg>
        <pc:picChg chg="add mod">
          <ac:chgData name="Park, Minyoung" userId="127d513f-da54-4474-846e-76202393764d" providerId="ADAL" clId="{D47504D2-33B2-44F9-9F28-5FE60817B6DC}" dt="2021-09-10T23:06:05.564" v="247" actId="554"/>
          <ac:picMkLst>
            <pc:docMk/>
            <pc:sldMk cId="4138202770" sldId="881"/>
            <ac:picMk id="11" creationId="{95E55A69-D430-4A23-8F83-106C4ADDAFD2}"/>
          </ac:picMkLst>
        </pc:picChg>
        <pc:picChg chg="add mod">
          <ac:chgData name="Park, Minyoung" userId="127d513f-da54-4474-846e-76202393764d" providerId="ADAL" clId="{D47504D2-33B2-44F9-9F28-5FE60817B6DC}" dt="2021-09-10T23:06:05.564" v="247" actId="554"/>
          <ac:picMkLst>
            <pc:docMk/>
            <pc:sldMk cId="4138202770" sldId="881"/>
            <ac:picMk id="13" creationId="{C1BA6640-D5BB-4D12-B6AF-1BA1C82A8214}"/>
          </ac:picMkLst>
        </pc:picChg>
        <pc:picChg chg="add del mod">
          <ac:chgData name="Park, Minyoung" userId="127d513f-da54-4474-846e-76202393764d" providerId="ADAL" clId="{D47504D2-33B2-44F9-9F28-5FE60817B6DC}" dt="2021-09-12T23:13:31.080" v="708" actId="478"/>
          <ac:picMkLst>
            <pc:docMk/>
            <pc:sldMk cId="4138202770" sldId="881"/>
            <ac:picMk id="21" creationId="{EFF81E34-0421-4A41-967C-DC2A6D17F853}"/>
          </ac:picMkLst>
        </pc:picChg>
        <pc:picChg chg="add del mod">
          <ac:chgData name="Park, Minyoung" userId="127d513f-da54-4474-846e-76202393764d" providerId="ADAL" clId="{D47504D2-33B2-44F9-9F28-5FE60817B6DC}" dt="2021-09-15T17:02:50.526" v="717" actId="478"/>
          <ac:picMkLst>
            <pc:docMk/>
            <pc:sldMk cId="4138202770" sldId="881"/>
            <ac:picMk id="23" creationId="{59D478E4-3F2B-4949-98B1-AA6DCF8AC176}"/>
          </ac:picMkLst>
        </pc:picChg>
        <pc:picChg chg="add mod">
          <ac:chgData name="Park, Minyoung" userId="127d513f-da54-4474-846e-76202393764d" providerId="ADAL" clId="{D47504D2-33B2-44F9-9F28-5FE60817B6DC}" dt="2021-09-12T23:13:38.465" v="711" actId="1076"/>
          <ac:picMkLst>
            <pc:docMk/>
            <pc:sldMk cId="4138202770" sldId="881"/>
            <ac:picMk id="25" creationId="{6708F806-D988-4D40-96B1-00F761D136FD}"/>
          </ac:picMkLst>
        </pc:picChg>
        <pc:picChg chg="add mod">
          <ac:chgData name="Park, Minyoung" userId="127d513f-da54-4474-846e-76202393764d" providerId="ADAL" clId="{D47504D2-33B2-44F9-9F28-5FE60817B6DC}" dt="2021-09-15T17:03:07.882" v="721" actId="1076"/>
          <ac:picMkLst>
            <pc:docMk/>
            <pc:sldMk cId="4138202770" sldId="881"/>
            <ac:picMk id="26" creationId="{03D4A406-34C5-48B7-87B0-703B9E41B5C0}"/>
          </ac:picMkLst>
        </pc:picChg>
      </pc:sldChg>
      <pc:sldChg chg="addSp delSp modSp new mod">
        <pc:chgData name="Park, Minyoung" userId="127d513f-da54-4474-846e-76202393764d" providerId="ADAL" clId="{D47504D2-33B2-44F9-9F28-5FE60817B6DC}" dt="2021-09-11T00:51:53.933" v="622" actId="1076"/>
        <pc:sldMkLst>
          <pc:docMk/>
          <pc:sldMk cId="830860715" sldId="882"/>
        </pc:sldMkLst>
        <pc:spChg chg="mod">
          <ac:chgData name="Park, Minyoung" userId="127d513f-da54-4474-846e-76202393764d" providerId="ADAL" clId="{D47504D2-33B2-44F9-9F28-5FE60817B6DC}" dt="2021-09-10T23:20:38.340" v="450" actId="20577"/>
          <ac:spMkLst>
            <pc:docMk/>
            <pc:sldMk cId="830860715" sldId="882"/>
            <ac:spMk id="2" creationId="{B11C950E-D60A-4936-B6EE-5E803CCF2A2F}"/>
          </ac:spMkLst>
        </pc:spChg>
        <pc:spChg chg="del">
          <ac:chgData name="Park, Minyoung" userId="127d513f-da54-4474-846e-76202393764d" providerId="ADAL" clId="{D47504D2-33B2-44F9-9F28-5FE60817B6DC}" dt="2021-09-10T23:10:47.485" v="288"/>
          <ac:spMkLst>
            <pc:docMk/>
            <pc:sldMk cId="830860715" sldId="882"/>
            <ac:spMk id="3" creationId="{4DB581AD-EAAE-4E0A-B09B-D29701DC1A1B}"/>
          </ac:spMkLst>
        </pc:spChg>
        <pc:graphicFrameChg chg="add mod modGraphic">
          <ac:chgData name="Park, Minyoung" userId="127d513f-da54-4474-846e-76202393764d" providerId="ADAL" clId="{D47504D2-33B2-44F9-9F28-5FE60817B6DC}" dt="2021-09-10T23:23:55.451" v="465" actId="403"/>
          <ac:graphicFrameMkLst>
            <pc:docMk/>
            <pc:sldMk cId="830860715" sldId="882"/>
            <ac:graphicFrameMk id="7" creationId="{B6560D01-70DA-48B1-899E-EFD11CE60DF7}"/>
          </ac:graphicFrameMkLst>
        </pc:graphicFrameChg>
        <pc:picChg chg="add mod">
          <ac:chgData name="Park, Minyoung" userId="127d513f-da54-4474-846e-76202393764d" providerId="ADAL" clId="{D47504D2-33B2-44F9-9F28-5FE60817B6DC}" dt="2021-09-11T00:51:53.933" v="622" actId="1076"/>
          <ac:picMkLst>
            <pc:docMk/>
            <pc:sldMk cId="830860715" sldId="882"/>
            <ac:picMk id="9" creationId="{9996800C-7A76-42F9-82D2-CD77BFC0DCC1}"/>
          </ac:picMkLst>
        </pc:picChg>
        <pc:picChg chg="add mod">
          <ac:chgData name="Park, Minyoung" userId="127d513f-da54-4474-846e-76202393764d" providerId="ADAL" clId="{D47504D2-33B2-44F9-9F28-5FE60817B6DC}" dt="2021-09-11T00:51:53.933" v="622" actId="1076"/>
          <ac:picMkLst>
            <pc:docMk/>
            <pc:sldMk cId="830860715" sldId="882"/>
            <ac:picMk id="11" creationId="{C57C3A17-EE52-48E8-8D93-E36460215DE4}"/>
          </ac:picMkLst>
        </pc:picChg>
        <pc:picChg chg="add mod">
          <ac:chgData name="Park, Minyoung" userId="127d513f-da54-4474-846e-76202393764d" providerId="ADAL" clId="{D47504D2-33B2-44F9-9F28-5FE60817B6DC}" dt="2021-09-11T00:51:53.933" v="622" actId="1076"/>
          <ac:picMkLst>
            <pc:docMk/>
            <pc:sldMk cId="830860715" sldId="882"/>
            <ac:picMk id="12" creationId="{B2B47A5D-E335-42E6-A060-29C79CB23273}"/>
          </ac:picMkLst>
        </pc:picChg>
        <pc:picChg chg="add mod">
          <ac:chgData name="Park, Minyoung" userId="127d513f-da54-4474-846e-76202393764d" providerId="ADAL" clId="{D47504D2-33B2-44F9-9F28-5FE60817B6DC}" dt="2021-09-11T00:51:53.933" v="622" actId="1076"/>
          <ac:picMkLst>
            <pc:docMk/>
            <pc:sldMk cId="830860715" sldId="882"/>
            <ac:picMk id="14" creationId="{A7D79BE5-BBD9-444D-B90A-B7172D6BDAE5}"/>
          </ac:picMkLst>
        </pc:picChg>
        <pc:picChg chg="add mod">
          <ac:chgData name="Park, Minyoung" userId="127d513f-da54-4474-846e-76202393764d" providerId="ADAL" clId="{D47504D2-33B2-44F9-9F28-5FE60817B6DC}" dt="2021-09-11T00:51:53.933" v="622" actId="1076"/>
          <ac:picMkLst>
            <pc:docMk/>
            <pc:sldMk cId="830860715" sldId="882"/>
            <ac:picMk id="15" creationId="{CCCA4296-061A-4ACD-88F6-C93FFB53EB05}"/>
          </ac:picMkLst>
        </pc:picChg>
      </pc:sldChg>
      <pc:sldChg chg="addSp modSp add mod ord">
        <pc:chgData name="Park, Minyoung" userId="127d513f-da54-4474-846e-76202393764d" providerId="ADAL" clId="{D47504D2-33B2-44F9-9F28-5FE60817B6DC}" dt="2021-09-11T00:36:23.058" v="567" actId="1038"/>
        <pc:sldMkLst>
          <pc:docMk/>
          <pc:sldMk cId="1285587829" sldId="883"/>
        </pc:sldMkLst>
        <pc:spChg chg="mod">
          <ac:chgData name="Park, Minyoung" userId="127d513f-da54-4474-846e-76202393764d" providerId="ADAL" clId="{D47504D2-33B2-44F9-9F28-5FE60817B6DC}" dt="2021-09-10T23:19:53.707" v="442" actId="20577"/>
          <ac:spMkLst>
            <pc:docMk/>
            <pc:sldMk cId="1285587829" sldId="883"/>
            <ac:spMk id="2" creationId="{B11C950E-D60A-4936-B6EE-5E803CCF2A2F}"/>
          </ac:spMkLst>
        </pc:spChg>
        <pc:graphicFrameChg chg="mod modGraphic">
          <ac:chgData name="Park, Minyoung" userId="127d513f-da54-4474-846e-76202393764d" providerId="ADAL" clId="{D47504D2-33B2-44F9-9F28-5FE60817B6DC}" dt="2021-09-10T23:21:58.886" v="460" actId="1076"/>
          <ac:graphicFrameMkLst>
            <pc:docMk/>
            <pc:sldMk cId="1285587829" sldId="883"/>
            <ac:graphicFrameMk id="7" creationId="{B6560D01-70DA-48B1-899E-EFD11CE60DF7}"/>
          </ac:graphicFrameMkLst>
        </pc:graphicFrameChg>
        <pc:picChg chg="add mod">
          <ac:chgData name="Park, Minyoung" userId="127d513f-da54-4474-846e-76202393764d" providerId="ADAL" clId="{D47504D2-33B2-44F9-9F28-5FE60817B6DC}" dt="2021-09-11T00:36:23.058" v="567" actId="1038"/>
          <ac:picMkLst>
            <pc:docMk/>
            <pc:sldMk cId="1285587829" sldId="883"/>
            <ac:picMk id="8" creationId="{1DAB4F78-C3C7-4B83-AE37-17E540C7A2A8}"/>
          </ac:picMkLst>
        </pc:picChg>
        <pc:picChg chg="add mod">
          <ac:chgData name="Park, Minyoung" userId="127d513f-da54-4474-846e-76202393764d" providerId="ADAL" clId="{D47504D2-33B2-44F9-9F28-5FE60817B6DC}" dt="2021-09-11T00:36:23.058" v="567" actId="1038"/>
          <ac:picMkLst>
            <pc:docMk/>
            <pc:sldMk cId="1285587829" sldId="883"/>
            <ac:picMk id="10" creationId="{CDF9ED51-0EB0-480D-81DD-71822EEAF511}"/>
          </ac:picMkLst>
        </pc:picChg>
        <pc:picChg chg="add mod">
          <ac:chgData name="Park, Minyoung" userId="127d513f-da54-4474-846e-76202393764d" providerId="ADAL" clId="{D47504D2-33B2-44F9-9F28-5FE60817B6DC}" dt="2021-09-11T00:36:23.058" v="567" actId="1038"/>
          <ac:picMkLst>
            <pc:docMk/>
            <pc:sldMk cId="1285587829" sldId="883"/>
            <ac:picMk id="12" creationId="{BE9249A4-AB48-4A3A-A21E-82336414BD93}"/>
          </ac:picMkLst>
        </pc:picChg>
        <pc:picChg chg="add mod">
          <ac:chgData name="Park, Minyoung" userId="127d513f-da54-4474-846e-76202393764d" providerId="ADAL" clId="{D47504D2-33B2-44F9-9F28-5FE60817B6DC}" dt="2021-09-11T00:36:23.058" v="567" actId="1038"/>
          <ac:picMkLst>
            <pc:docMk/>
            <pc:sldMk cId="1285587829" sldId="883"/>
            <ac:picMk id="14" creationId="{95F4BB54-9D16-42AB-AE44-5AE1862B80F6}"/>
          </ac:picMkLst>
        </pc:picChg>
        <pc:picChg chg="add mod">
          <ac:chgData name="Park, Minyoung" userId="127d513f-da54-4474-846e-76202393764d" providerId="ADAL" clId="{D47504D2-33B2-44F9-9F28-5FE60817B6DC}" dt="2021-09-11T00:36:23.058" v="567" actId="1038"/>
          <ac:picMkLst>
            <pc:docMk/>
            <pc:sldMk cId="1285587829" sldId="883"/>
            <ac:picMk id="16" creationId="{0DC7F09F-04A8-4803-8004-3E5D8FD1BF20}"/>
          </ac:picMkLst>
        </pc:picChg>
      </pc:sldChg>
      <pc:sldChg chg="addSp delSp modSp add mod">
        <pc:chgData name="Park, Minyoung" userId="127d513f-da54-4474-846e-76202393764d" providerId="ADAL" clId="{D47504D2-33B2-44F9-9F28-5FE60817B6DC}" dt="2021-09-11T00:42:06.533" v="592" actId="408"/>
        <pc:sldMkLst>
          <pc:docMk/>
          <pc:sldMk cId="2104432451" sldId="884"/>
        </pc:sldMkLst>
        <pc:spChg chg="mod">
          <ac:chgData name="Park, Minyoung" userId="127d513f-da54-4474-846e-76202393764d" providerId="ADAL" clId="{D47504D2-33B2-44F9-9F28-5FE60817B6DC}" dt="2021-09-10T23:19:57.973" v="444" actId="20577"/>
          <ac:spMkLst>
            <pc:docMk/>
            <pc:sldMk cId="2104432451" sldId="884"/>
            <ac:spMk id="2" creationId="{B11C950E-D60A-4936-B6EE-5E803CCF2A2F}"/>
          </ac:spMkLst>
        </pc:spChg>
        <pc:graphicFrameChg chg="mod modGraphic">
          <ac:chgData name="Park, Minyoung" userId="127d513f-da54-4474-846e-76202393764d" providerId="ADAL" clId="{D47504D2-33B2-44F9-9F28-5FE60817B6DC}" dt="2021-09-10T23:22:14.781" v="461" actId="1076"/>
          <ac:graphicFrameMkLst>
            <pc:docMk/>
            <pc:sldMk cId="2104432451" sldId="884"/>
            <ac:graphicFrameMk id="7" creationId="{B6560D01-70DA-48B1-899E-EFD11CE60DF7}"/>
          </ac:graphicFrameMkLst>
        </pc:graphicFrameChg>
        <pc:picChg chg="add mod">
          <ac:chgData name="Park, Minyoung" userId="127d513f-da54-4474-846e-76202393764d" providerId="ADAL" clId="{D47504D2-33B2-44F9-9F28-5FE60817B6DC}" dt="2021-09-11T00:42:00.612" v="591" actId="554"/>
          <ac:picMkLst>
            <pc:docMk/>
            <pc:sldMk cId="2104432451" sldId="884"/>
            <ac:picMk id="8" creationId="{B38A631B-630F-49F4-B302-F1558E65EB81}"/>
          </ac:picMkLst>
        </pc:picChg>
        <pc:picChg chg="add mod">
          <ac:chgData name="Park, Minyoung" userId="127d513f-da54-4474-846e-76202393764d" providerId="ADAL" clId="{D47504D2-33B2-44F9-9F28-5FE60817B6DC}" dt="2021-09-11T00:42:06.533" v="592" actId="408"/>
          <ac:picMkLst>
            <pc:docMk/>
            <pc:sldMk cId="2104432451" sldId="884"/>
            <ac:picMk id="10" creationId="{22822A02-A61F-4BF1-B61A-F0C0DFD7842A}"/>
          </ac:picMkLst>
        </pc:picChg>
        <pc:picChg chg="add del mod">
          <ac:chgData name="Park, Minyoung" userId="127d513f-da54-4474-846e-76202393764d" providerId="ADAL" clId="{D47504D2-33B2-44F9-9F28-5FE60817B6DC}" dt="2021-09-10T23:38:40.823" v="523" actId="478"/>
          <ac:picMkLst>
            <pc:docMk/>
            <pc:sldMk cId="2104432451" sldId="884"/>
            <ac:picMk id="12" creationId="{0F2EA229-86D3-4338-897B-93351696E68D}"/>
          </ac:picMkLst>
        </pc:picChg>
        <pc:picChg chg="add mod">
          <ac:chgData name="Park, Minyoung" userId="127d513f-da54-4474-846e-76202393764d" providerId="ADAL" clId="{D47504D2-33B2-44F9-9F28-5FE60817B6DC}" dt="2021-09-11T00:42:06.533" v="592" actId="408"/>
          <ac:picMkLst>
            <pc:docMk/>
            <pc:sldMk cId="2104432451" sldId="884"/>
            <ac:picMk id="13" creationId="{84165D91-8A6D-41A9-B7A2-BEF2F585A15B}"/>
          </ac:picMkLst>
        </pc:picChg>
        <pc:picChg chg="add mod">
          <ac:chgData name="Park, Minyoung" userId="127d513f-da54-4474-846e-76202393764d" providerId="ADAL" clId="{D47504D2-33B2-44F9-9F28-5FE60817B6DC}" dt="2021-09-11T00:42:00.612" v="591" actId="554"/>
          <ac:picMkLst>
            <pc:docMk/>
            <pc:sldMk cId="2104432451" sldId="884"/>
            <ac:picMk id="15" creationId="{34DCC440-83EB-4351-8B3E-CD9D39439D50}"/>
          </ac:picMkLst>
        </pc:picChg>
        <pc:picChg chg="add mod">
          <ac:chgData name="Park, Minyoung" userId="127d513f-da54-4474-846e-76202393764d" providerId="ADAL" clId="{D47504D2-33B2-44F9-9F28-5FE60817B6DC}" dt="2021-09-11T00:42:06.533" v="592" actId="408"/>
          <ac:picMkLst>
            <pc:docMk/>
            <pc:sldMk cId="2104432451" sldId="884"/>
            <ac:picMk id="17" creationId="{14AD88BF-A989-4AE7-B710-AEA1C7A737CF}"/>
          </ac:picMkLst>
        </pc:picChg>
        <pc:picChg chg="add mod">
          <ac:chgData name="Park, Minyoung" userId="127d513f-da54-4474-846e-76202393764d" providerId="ADAL" clId="{D47504D2-33B2-44F9-9F28-5FE60817B6DC}" dt="2021-09-11T00:42:06.533" v="592" actId="408"/>
          <ac:picMkLst>
            <pc:docMk/>
            <pc:sldMk cId="2104432451" sldId="884"/>
            <ac:picMk id="19" creationId="{9B062090-C419-4F47-BB1E-7432802431F0}"/>
          </ac:picMkLst>
        </pc:picChg>
      </pc:sldChg>
      <pc:sldChg chg="addSp modSp add mod">
        <pc:chgData name="Park, Minyoung" userId="127d513f-da54-4474-846e-76202393764d" providerId="ADAL" clId="{D47504D2-33B2-44F9-9F28-5FE60817B6DC}" dt="2021-09-11T00:48:26.289" v="612" actId="14100"/>
        <pc:sldMkLst>
          <pc:docMk/>
          <pc:sldMk cId="2102023969" sldId="885"/>
        </pc:sldMkLst>
        <pc:spChg chg="mod">
          <ac:chgData name="Park, Minyoung" userId="127d513f-da54-4474-846e-76202393764d" providerId="ADAL" clId="{D47504D2-33B2-44F9-9F28-5FE60817B6DC}" dt="2021-09-10T23:20:42.068" v="452" actId="20577"/>
          <ac:spMkLst>
            <pc:docMk/>
            <pc:sldMk cId="2102023969" sldId="885"/>
            <ac:spMk id="2" creationId="{B11C950E-D60A-4936-B6EE-5E803CCF2A2F}"/>
          </ac:spMkLst>
        </pc:spChg>
        <pc:graphicFrameChg chg="mod modGraphic">
          <ac:chgData name="Park, Minyoung" userId="127d513f-da54-4474-846e-76202393764d" providerId="ADAL" clId="{D47504D2-33B2-44F9-9F28-5FE60817B6DC}" dt="2021-09-10T23:23:59.499" v="466" actId="403"/>
          <ac:graphicFrameMkLst>
            <pc:docMk/>
            <pc:sldMk cId="2102023969" sldId="885"/>
            <ac:graphicFrameMk id="7" creationId="{B6560D01-70DA-48B1-899E-EFD11CE60DF7}"/>
          </ac:graphicFrameMkLst>
        </pc:graphicFrameChg>
        <pc:picChg chg="add mod">
          <ac:chgData name="Park, Minyoung" userId="127d513f-da54-4474-846e-76202393764d" providerId="ADAL" clId="{D47504D2-33B2-44F9-9F28-5FE60817B6DC}" dt="2021-09-10T23:32:34.449" v="489" actId="14100"/>
          <ac:picMkLst>
            <pc:docMk/>
            <pc:sldMk cId="2102023969" sldId="885"/>
            <ac:picMk id="8" creationId="{0C2E6375-38A8-43D2-B6D9-2CDFDCED397A}"/>
          </ac:picMkLst>
        </pc:picChg>
        <pc:picChg chg="add mod">
          <ac:chgData name="Park, Minyoung" userId="127d513f-da54-4474-846e-76202393764d" providerId="ADAL" clId="{D47504D2-33B2-44F9-9F28-5FE60817B6DC}" dt="2021-09-10T23:33:09.813" v="494" actId="14100"/>
          <ac:picMkLst>
            <pc:docMk/>
            <pc:sldMk cId="2102023969" sldId="885"/>
            <ac:picMk id="10" creationId="{359574FC-181C-4B33-BDF5-5A7AEBDFF8FB}"/>
          </ac:picMkLst>
        </pc:picChg>
        <pc:picChg chg="add mod">
          <ac:chgData name="Park, Minyoung" userId="127d513f-da54-4474-846e-76202393764d" providerId="ADAL" clId="{D47504D2-33B2-44F9-9F28-5FE60817B6DC}" dt="2021-09-11T00:45:38.888" v="602" actId="14100"/>
          <ac:picMkLst>
            <pc:docMk/>
            <pc:sldMk cId="2102023969" sldId="885"/>
            <ac:picMk id="11" creationId="{CE63BCE3-29D8-4AD0-93F2-9685022E49F3}"/>
          </ac:picMkLst>
        </pc:picChg>
        <pc:picChg chg="add mod">
          <ac:chgData name="Park, Minyoung" userId="127d513f-da54-4474-846e-76202393764d" providerId="ADAL" clId="{D47504D2-33B2-44F9-9F28-5FE60817B6DC}" dt="2021-09-11T00:46:53.992" v="606" actId="14100"/>
          <ac:picMkLst>
            <pc:docMk/>
            <pc:sldMk cId="2102023969" sldId="885"/>
            <ac:picMk id="13" creationId="{00B9C710-D0ED-44D4-B82C-886CBB3F415A}"/>
          </ac:picMkLst>
        </pc:picChg>
        <pc:picChg chg="add mod">
          <ac:chgData name="Park, Minyoung" userId="127d513f-da54-4474-846e-76202393764d" providerId="ADAL" clId="{D47504D2-33B2-44F9-9F28-5FE60817B6DC}" dt="2021-09-11T00:48:26.289" v="612" actId="14100"/>
          <ac:picMkLst>
            <pc:docMk/>
            <pc:sldMk cId="2102023969" sldId="885"/>
            <ac:picMk id="14" creationId="{5C48D0CF-C989-4D74-8683-0B8A9E55C323}"/>
          </ac:picMkLst>
        </pc:picChg>
      </pc:sldChg>
      <pc:sldChg chg="addSp delSp modSp add mod">
        <pc:chgData name="Park, Minyoung" userId="127d513f-da54-4474-846e-76202393764d" providerId="ADAL" clId="{D47504D2-33B2-44F9-9F28-5FE60817B6DC}" dt="2021-09-11T00:50:09.597" v="621" actId="1076"/>
        <pc:sldMkLst>
          <pc:docMk/>
          <pc:sldMk cId="3196043122" sldId="886"/>
        </pc:sldMkLst>
        <pc:spChg chg="mod">
          <ac:chgData name="Park, Minyoung" userId="127d513f-da54-4474-846e-76202393764d" providerId="ADAL" clId="{D47504D2-33B2-44F9-9F28-5FE60817B6DC}" dt="2021-09-10T23:20:46.708" v="454" actId="20577"/>
          <ac:spMkLst>
            <pc:docMk/>
            <pc:sldMk cId="3196043122" sldId="886"/>
            <ac:spMk id="2" creationId="{B11C950E-D60A-4936-B6EE-5E803CCF2A2F}"/>
          </ac:spMkLst>
        </pc:spChg>
        <pc:graphicFrameChg chg="mod modGraphic">
          <ac:chgData name="Park, Minyoung" userId="127d513f-da54-4474-846e-76202393764d" providerId="ADAL" clId="{D47504D2-33B2-44F9-9F28-5FE60817B6DC}" dt="2021-09-10T23:24:03.822" v="467" actId="403"/>
          <ac:graphicFrameMkLst>
            <pc:docMk/>
            <pc:sldMk cId="3196043122" sldId="886"/>
            <ac:graphicFrameMk id="7" creationId="{B6560D01-70DA-48B1-899E-EFD11CE60DF7}"/>
          </ac:graphicFrameMkLst>
        </pc:graphicFrameChg>
        <pc:picChg chg="add mod">
          <ac:chgData name="Park, Minyoung" userId="127d513f-da54-4474-846e-76202393764d" providerId="ADAL" clId="{D47504D2-33B2-44F9-9F28-5FE60817B6DC}" dt="2021-09-10T23:37:11.723" v="516" actId="1076"/>
          <ac:picMkLst>
            <pc:docMk/>
            <pc:sldMk cId="3196043122" sldId="886"/>
            <ac:picMk id="8" creationId="{AD7F2830-3AE3-4F13-B61B-E4D1CBB0B137}"/>
          </ac:picMkLst>
        </pc:picChg>
        <pc:picChg chg="add mod">
          <ac:chgData name="Park, Minyoung" userId="127d513f-da54-4474-846e-76202393764d" providerId="ADAL" clId="{D47504D2-33B2-44F9-9F28-5FE60817B6DC}" dt="2021-09-10T23:37:08.376" v="514" actId="1076"/>
          <ac:picMkLst>
            <pc:docMk/>
            <pc:sldMk cId="3196043122" sldId="886"/>
            <ac:picMk id="10" creationId="{AD02FECD-267F-4E99-A2D2-2BE164E80E95}"/>
          </ac:picMkLst>
        </pc:picChg>
        <pc:picChg chg="add mod">
          <ac:chgData name="Park, Minyoung" userId="127d513f-da54-4474-846e-76202393764d" providerId="ADAL" clId="{D47504D2-33B2-44F9-9F28-5FE60817B6DC}" dt="2021-09-10T23:37:09.987" v="515" actId="1076"/>
          <ac:picMkLst>
            <pc:docMk/>
            <pc:sldMk cId="3196043122" sldId="886"/>
            <ac:picMk id="12" creationId="{E9E27CB8-22FF-48D9-91FA-25B1E16B2ACF}"/>
          </ac:picMkLst>
        </pc:picChg>
        <pc:picChg chg="add del mod">
          <ac:chgData name="Park, Minyoung" userId="127d513f-da54-4474-846e-76202393764d" providerId="ADAL" clId="{D47504D2-33B2-44F9-9F28-5FE60817B6DC}" dt="2021-09-11T00:50:04.820" v="618" actId="478"/>
          <ac:picMkLst>
            <pc:docMk/>
            <pc:sldMk cId="3196043122" sldId="886"/>
            <ac:picMk id="13" creationId="{1C1CA884-21C3-4800-A027-1726520F4834}"/>
          </ac:picMkLst>
        </pc:picChg>
        <pc:picChg chg="add mod">
          <ac:chgData name="Park, Minyoung" userId="127d513f-da54-4474-846e-76202393764d" providerId="ADAL" clId="{D47504D2-33B2-44F9-9F28-5FE60817B6DC}" dt="2021-09-11T00:50:09.597" v="621" actId="1076"/>
          <ac:picMkLst>
            <pc:docMk/>
            <pc:sldMk cId="3196043122" sldId="886"/>
            <ac:picMk id="15" creationId="{E8CC25E5-947A-4507-836A-780BA8E635DD}"/>
          </ac:picMkLst>
        </pc:picChg>
      </pc:sldChg>
      <pc:sldChg chg="addSp delSp modSp new mod">
        <pc:chgData name="Park, Minyoung" userId="127d513f-da54-4474-846e-76202393764d" providerId="ADAL" clId="{D47504D2-33B2-44F9-9F28-5FE60817B6DC}" dt="2021-09-11T00:56:17.977" v="691" actId="1076"/>
        <pc:sldMkLst>
          <pc:docMk/>
          <pc:sldMk cId="1023388150" sldId="887"/>
        </pc:sldMkLst>
        <pc:spChg chg="mod">
          <ac:chgData name="Park, Minyoung" userId="127d513f-da54-4474-846e-76202393764d" providerId="ADAL" clId="{D47504D2-33B2-44F9-9F28-5FE60817B6DC}" dt="2021-09-11T00:55:11.268" v="685" actId="20577"/>
          <ac:spMkLst>
            <pc:docMk/>
            <pc:sldMk cId="1023388150" sldId="887"/>
            <ac:spMk id="2" creationId="{0CACAEA3-F607-49B0-931D-254A976C03F1}"/>
          </ac:spMkLst>
        </pc:spChg>
        <pc:spChg chg="del">
          <ac:chgData name="Park, Minyoung" userId="127d513f-da54-4474-846e-76202393764d" providerId="ADAL" clId="{D47504D2-33B2-44F9-9F28-5FE60817B6DC}" dt="2021-09-11T00:56:13.505" v="690" actId="478"/>
          <ac:spMkLst>
            <pc:docMk/>
            <pc:sldMk cId="1023388150" sldId="887"/>
            <ac:spMk id="3" creationId="{4AED9D09-E540-4A43-B4FA-795970CADC85}"/>
          </ac:spMkLst>
        </pc:spChg>
        <pc:picChg chg="add mod">
          <ac:chgData name="Park, Minyoung" userId="127d513f-da54-4474-846e-76202393764d" providerId="ADAL" clId="{D47504D2-33B2-44F9-9F28-5FE60817B6DC}" dt="2021-09-11T00:56:17.977" v="691" actId="1076"/>
          <ac:picMkLst>
            <pc:docMk/>
            <pc:sldMk cId="1023388150" sldId="887"/>
            <ac:picMk id="7" creationId="{F28BD117-11ED-4356-9FCA-67FD786DC4B5}"/>
          </ac:picMkLst>
        </pc:picChg>
      </pc:sldChg>
      <pc:sldChg chg="del">
        <pc:chgData name="Park, Minyoung" userId="127d513f-da54-4474-846e-76202393764d" providerId="ADAL" clId="{D47504D2-33B2-44F9-9F28-5FE60817B6DC}" dt="2021-09-10T22:22:51.783" v="37" actId="47"/>
        <pc:sldMkLst>
          <pc:docMk/>
          <pc:sldMk cId="1898896492" sldId="900"/>
        </pc:sldMkLst>
      </pc:sldChg>
      <pc:sldChg chg="del">
        <pc:chgData name="Park, Minyoung" userId="127d513f-da54-4474-846e-76202393764d" providerId="ADAL" clId="{D47504D2-33B2-44F9-9F28-5FE60817B6DC}" dt="2021-09-10T22:22:51.783" v="37" actId="47"/>
        <pc:sldMkLst>
          <pc:docMk/>
          <pc:sldMk cId="4277902784" sldId="901"/>
        </pc:sldMkLst>
      </pc:sldChg>
      <pc:sldChg chg="del">
        <pc:chgData name="Park, Minyoung" userId="127d513f-da54-4474-846e-76202393764d" providerId="ADAL" clId="{D47504D2-33B2-44F9-9F28-5FE60817B6DC}" dt="2021-09-10T22:22:51.783" v="37" actId="47"/>
        <pc:sldMkLst>
          <pc:docMk/>
          <pc:sldMk cId="2504591351" sldId="902"/>
        </pc:sldMkLst>
      </pc:sldChg>
      <pc:sldMasterChg chg="modSp mod">
        <pc:chgData name="Park, Minyoung" userId="127d513f-da54-4474-846e-76202393764d" providerId="ADAL" clId="{D47504D2-33B2-44F9-9F28-5FE60817B6DC}" dt="2021-09-15T17:11:05.298" v="725" actId="20577"/>
        <pc:sldMasterMkLst>
          <pc:docMk/>
          <pc:sldMasterMk cId="0" sldId="2147483648"/>
        </pc:sldMasterMkLst>
        <pc:spChg chg="mod">
          <ac:chgData name="Park, Minyoung" userId="127d513f-da54-4474-846e-76202393764d" providerId="ADAL" clId="{D47504D2-33B2-44F9-9F28-5FE60817B6DC}" dt="2021-09-15T17:11:05.298" v="725" actId="20577"/>
          <ac:spMkLst>
            <pc:docMk/>
            <pc:sldMasterMk cId="0" sldId="2147483648"/>
            <ac:spMk id="1031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4625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January 2016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43375" y="8982075"/>
            <a:ext cx="2174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Edward Au (Huawei Technologies)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304849B1-8DD0-4143-8067-2BA297C895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934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6225" y="95250"/>
            <a:ext cx="2195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802.11-15/1472r0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250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January 2016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646488" y="8985250"/>
            <a:ext cx="26352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Edward Au (Huawei Technologies)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3FF7E430-CFE4-44DE-BB91-6F835072ED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425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doc.: IEEE 802.11-15/1472r0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January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dirty="0"/>
              <a:t>Edward Au (Huawei Technologies)</a:t>
            </a:r>
          </a:p>
        </p:txBody>
      </p:sp>
      <p:sp>
        <p:nvSpPr>
          <p:cNvPr id="512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Page </a:t>
            </a:r>
            <a:fld id="{3677C22B-21F1-4F29-8177-0ED961E00DA1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264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Minyoung Park (Intel Corp.)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1BDDE91B-5D88-4385-BDAF-D76094A2B4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97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Minyoung Park (Intel Corp.)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0C28A4F1-C4E0-4265-9FAA-D4E89C0F4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07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Minyoung Park (Intel Corp.)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5F2DFCF0-DDD7-4B2D-890B-B5D3E8C53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59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Minyoung Park (Intel Corp.)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7B0F4323-4460-4997-B543-454EB3AA5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06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Minyoung Park (Intel Corp.)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0A800361-54FF-4C83-9D96-CA2EBE18E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80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Minyoung Park (Intel Corp.)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B3AADB1E-8AB1-401D-93B7-30E1984F35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83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Minyoung Park (Intel Corp.)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C6896A0E-4ECD-4297-B787-1B0C93599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58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Minyoung Park (Intel Corp.)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A2D159C0-1697-4662-BECF-0324D4AA6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6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Minyoung Park (Intel Corp.)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1BB94D5D-5454-4843-B983-89A0937E2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02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Minyoung Park (Intel Corp.)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B2CF3F3E-111F-4613-BAC2-F78BF33B9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64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Minyoung Park (Intel Corp.)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7F9FBF2E-0347-44E1-ADB9-8BBB5F9DB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48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1036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9218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1" y="6475413"/>
            <a:ext cx="36703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Minyoung Park (Intel Corp.)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9100" y="6475413"/>
            <a:ext cx="5354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44A069AA-D681-4D56-82F9-8070180AD5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901452" y="304027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IEEE 802.11-21/1525r0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1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991278"/>
              </p:ext>
            </p:extLst>
          </p:nvPr>
        </p:nvGraphicFramePr>
        <p:xfrm>
          <a:off x="2301875" y="3054350"/>
          <a:ext cx="700405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67030" imgH="3047370" progId="Word.Document.8">
                  <p:embed/>
                </p:oleObj>
              </mc:Choice>
              <mc:Fallback>
                <p:oleObj name="Document" r:id="rId3" imgW="8267030" imgH="3047370" progId="Word.Document.8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3054350"/>
                        <a:ext cx="7004050" cy="257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802.11ba Awards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Minyoung Park (Intel Corp.)</a:t>
            </a:r>
            <a:endParaRPr lang="en-US" dirty="0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79594" y="6475413"/>
            <a:ext cx="43281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87CADA09-2DAE-4899-B121-4D92081AAB59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b="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151063" y="2292351"/>
            <a:ext cx="777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b="0" kern="0" dirty="0"/>
              <a:t>Date: 2021-9-15</a:t>
            </a:r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2301875" y="26892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500"/>
              </a:spcBef>
              <a:buNone/>
            </a:pPr>
            <a:r>
              <a:rPr lang="en-GB" altLang="en-US" sz="2000" b="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CAEA3-F607-49B0-931D-254A976C0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and thanks to the rest of 802.11 WG members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3FBB9-2138-41CD-ACAF-128BDD08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D064D-B88E-49FA-8CB1-94EF9164B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Minyoung Park (Intel Corp.)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099E4-C79A-4E43-B0BF-8186ED43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7B0F4323-4460-4997-B543-454EB3AA50C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8BD117-11ED-4356-9FCA-67FD786DC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1" y="1896533"/>
            <a:ext cx="7620000" cy="427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8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05BE9-C2EA-4C75-A854-FFC6AF27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5D4DD-940F-4747-B72C-5CEBA082A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contains the list of awards for the P802.11ba project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AEC30-18AF-42E8-85CD-CFF35E4E7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29B000-CB5C-4551-8EDD-1004D971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Minyoung Park (Intel Corp.)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883CCF-DC66-4D6C-B2C7-88B6F5A5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A2D159C0-1697-4662-BECF-0324D4AA669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64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BC1D6-5106-47A2-B3A9-52E6269EA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 Officer Awards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25DFF04-7AF3-44A5-9F37-DA530D81B3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843337"/>
              </p:ext>
            </p:extLst>
          </p:nvPr>
        </p:nvGraphicFramePr>
        <p:xfrm>
          <a:off x="929218" y="2220567"/>
          <a:ext cx="10210800" cy="1563755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2736859">
                  <a:extLst>
                    <a:ext uri="{9D8B030D-6E8A-4147-A177-3AD203B41FA5}">
                      <a16:colId xmlns:a16="http://schemas.microsoft.com/office/drawing/2014/main" val="3503044804"/>
                    </a:ext>
                  </a:extLst>
                </a:gridCol>
                <a:gridCol w="7473941">
                  <a:extLst>
                    <a:ext uri="{9D8B030D-6E8A-4147-A177-3AD203B41FA5}">
                      <a16:colId xmlns:a16="http://schemas.microsoft.com/office/drawing/2014/main" val="811763253"/>
                    </a:ext>
                  </a:extLst>
                </a:gridCol>
              </a:tblGrid>
              <a:tr h="191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Name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Officer Position and contributions to </a:t>
                      </a:r>
                      <a:r>
                        <a:rPr lang="en-US" sz="2000" b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TGba</a:t>
                      </a:r>
                      <a:endParaRPr lang="en-US" sz="2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815903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Dorothy Stanley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802.11 WG Chair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2366729082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Jon Rosdahl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802.11 WG Vice Chair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835542428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Robert Stacey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802.11 WG Vice Chair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597901798"/>
                  </a:ext>
                </a:extLst>
              </a:tr>
              <a:tr h="2168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Stephen McCann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802.11 WG Secretary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86214964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07A9E-D2A7-4673-83BE-515E55D6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CC428-D68A-4263-8795-E4E8E70C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Minyoung Park (Intel Corp.)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B5FBA-854C-42F9-A1AC-707C9899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7B0F4323-4460-4997-B543-454EB3AA50C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AF7A14-1446-4FCC-A6CC-2973D984C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31" y="3987028"/>
            <a:ext cx="1975469" cy="1975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EC94D7-5870-4AB7-86AF-90E803014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984796"/>
            <a:ext cx="1975470" cy="1975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A4C445-640C-4651-977D-2E4CDD55EA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70" y="3984795"/>
            <a:ext cx="1975471" cy="1975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9A7FFB-6D62-491D-906E-1F03A18026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40" y="3984795"/>
            <a:ext cx="1975473" cy="1975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6033A0-ABD5-4BEE-8268-A881466D73EB}"/>
              </a:ext>
            </a:extLst>
          </p:cNvPr>
          <p:cNvSpPr txBox="1"/>
          <p:nvPr/>
        </p:nvSpPr>
        <p:spPr>
          <a:xfrm>
            <a:off x="1261933" y="6015335"/>
            <a:ext cx="263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Dorothy Stanley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CCC7C2-5D99-4669-A919-CEB07F91699D}"/>
              </a:ext>
            </a:extLst>
          </p:cNvPr>
          <p:cNvSpPr txBox="1"/>
          <p:nvPr/>
        </p:nvSpPr>
        <p:spPr>
          <a:xfrm>
            <a:off x="3661576" y="6015335"/>
            <a:ext cx="263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Jon </a:t>
            </a:r>
            <a:r>
              <a:rPr lang="en-US" b="1" dirty="0" err="1">
                <a:solidFill>
                  <a:schemeClr val="tx1"/>
                </a:solidFill>
              </a:rPr>
              <a:t>Rosdahl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AED531-E021-4370-96E6-54D8220F90A0}"/>
              </a:ext>
            </a:extLst>
          </p:cNvPr>
          <p:cNvSpPr txBox="1"/>
          <p:nvPr/>
        </p:nvSpPr>
        <p:spPr>
          <a:xfrm>
            <a:off x="6061219" y="6015335"/>
            <a:ext cx="263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Robert Stacey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AC3C1E-2338-4E1D-9402-34147B3C1EEC}"/>
              </a:ext>
            </a:extLst>
          </p:cNvPr>
          <p:cNvSpPr txBox="1"/>
          <p:nvPr/>
        </p:nvSpPr>
        <p:spPr>
          <a:xfrm>
            <a:off x="8403538" y="6015335"/>
            <a:ext cx="267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Stephen McCann</a:t>
            </a:r>
          </a:p>
        </p:txBody>
      </p:sp>
    </p:spTree>
    <p:extLst>
      <p:ext uri="{BB962C8B-B14F-4D97-AF65-F5344CB8AC3E}">
        <p14:creationId xmlns:p14="http://schemas.microsoft.com/office/powerpoint/2010/main" val="356666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BC1D6-5106-47A2-B3A9-52E6269EA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 and </a:t>
            </a:r>
            <a:r>
              <a:rPr lang="en-US" dirty="0" err="1"/>
              <a:t>TGba</a:t>
            </a:r>
            <a:r>
              <a:rPr lang="en-US" dirty="0"/>
              <a:t> Officer Awards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25DFF04-7AF3-44A5-9F37-DA530D81B3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878695"/>
              </p:ext>
            </p:extLst>
          </p:nvPr>
        </p:nvGraphicFramePr>
        <p:xfrm>
          <a:off x="937685" y="2015820"/>
          <a:ext cx="10210800" cy="1876506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2736859">
                  <a:extLst>
                    <a:ext uri="{9D8B030D-6E8A-4147-A177-3AD203B41FA5}">
                      <a16:colId xmlns:a16="http://schemas.microsoft.com/office/drawing/2014/main" val="3503044804"/>
                    </a:ext>
                  </a:extLst>
                </a:gridCol>
                <a:gridCol w="7473941">
                  <a:extLst>
                    <a:ext uri="{9D8B030D-6E8A-4147-A177-3AD203B41FA5}">
                      <a16:colId xmlns:a16="http://schemas.microsoft.com/office/drawing/2014/main" val="811763253"/>
                    </a:ext>
                  </a:extLst>
                </a:gridCol>
              </a:tblGrid>
              <a:tr h="191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Name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Officer Position and contributions to </a:t>
                      </a:r>
                      <a:r>
                        <a:rPr lang="en-US" sz="2000" b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TGba</a:t>
                      </a:r>
                      <a:endParaRPr lang="en-US" sz="2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815903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Minyoung Park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TGba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Chair, PHY, MAC and 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3127579870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Yunsong Yang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TGba Vice Chair, MAC and comment resolution contributions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2969906933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Eunsung Park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Former TGba Vice Chair, PHY and comment resolution contributions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3231920127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Leif Wilhelmsson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TGba Secretary, PHY and comment resolution contributions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3969142781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Po-Kai Huang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TGba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Editor, MAC and 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13441204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07A9E-D2A7-4673-83BE-515E55D6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CC428-D68A-4263-8795-E4E8E70C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Minyoung Park (Intel Corp.)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B5FBA-854C-42F9-A1AC-707C9899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7B0F4323-4460-4997-B543-454EB3AA50C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53E25D-D575-4318-A32E-A73D8D205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234188"/>
            <a:ext cx="1524000" cy="1685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E55A69-D430-4A23-8F83-106C4ADDA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418" y="4234188"/>
            <a:ext cx="1277582" cy="16851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BA6640-D5BB-4D12-B6AF-1BA1C82A8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0" y="4234188"/>
            <a:ext cx="1676400" cy="17062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C7CE53-D3FA-4457-A146-EA84815CD5A3}"/>
              </a:ext>
            </a:extLst>
          </p:cNvPr>
          <p:cNvSpPr txBox="1"/>
          <p:nvPr/>
        </p:nvSpPr>
        <p:spPr>
          <a:xfrm>
            <a:off x="1219200" y="5984244"/>
            <a:ext cx="1143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n-US" sz="1200" b="0" u="none" strike="noStrike" dirty="0">
                <a:solidFill>
                  <a:srgbClr val="000000"/>
                </a:solidFill>
                <a:effectLst/>
              </a:rPr>
              <a:t>Minyoung Park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06950F-8F7B-4C97-92A1-8142CD89851D}"/>
              </a:ext>
            </a:extLst>
          </p:cNvPr>
          <p:cNvSpPr txBox="1"/>
          <p:nvPr/>
        </p:nvSpPr>
        <p:spPr>
          <a:xfrm>
            <a:off x="3238500" y="6001177"/>
            <a:ext cx="1143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n-US" sz="1200" b="0" u="none" strike="noStrike" dirty="0">
                <a:solidFill>
                  <a:srgbClr val="000000"/>
                </a:solidFill>
                <a:effectLst/>
              </a:rPr>
              <a:t>Yunsong Yang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060656-19B8-4439-B01E-9F30A8332445}"/>
              </a:ext>
            </a:extLst>
          </p:cNvPr>
          <p:cNvSpPr txBox="1"/>
          <p:nvPr/>
        </p:nvSpPr>
        <p:spPr>
          <a:xfrm>
            <a:off x="7041708" y="5984244"/>
            <a:ext cx="127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n-US" sz="1200" b="0" u="none" strike="noStrike" dirty="0">
                <a:solidFill>
                  <a:srgbClr val="000000"/>
                </a:solidFill>
                <a:effectLst/>
              </a:rPr>
              <a:t>Leif Wilhelmsson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B47111-6887-419A-8C2C-E839531C1B41}"/>
              </a:ext>
            </a:extLst>
          </p:cNvPr>
          <p:cNvSpPr txBox="1"/>
          <p:nvPr/>
        </p:nvSpPr>
        <p:spPr>
          <a:xfrm>
            <a:off x="9114809" y="6001176"/>
            <a:ext cx="127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n-US" sz="1200" b="0" u="none" strike="noStrike" dirty="0">
                <a:solidFill>
                  <a:srgbClr val="000000"/>
                </a:solidFill>
                <a:effectLst/>
              </a:rPr>
              <a:t>Po-Kai Huang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1DC6A7-EE4B-4887-88EA-2D4ADCBDB2CE}"/>
              </a:ext>
            </a:extLst>
          </p:cNvPr>
          <p:cNvSpPr txBox="1"/>
          <p:nvPr/>
        </p:nvSpPr>
        <p:spPr>
          <a:xfrm>
            <a:off x="5334000" y="6001175"/>
            <a:ext cx="1143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n-US" sz="1200" b="0" u="none" strike="noStrike" dirty="0" err="1">
                <a:solidFill>
                  <a:srgbClr val="000000"/>
                </a:solidFill>
                <a:effectLst/>
              </a:rPr>
              <a:t>Eunsung</a:t>
            </a:r>
            <a:r>
              <a:rPr lang="en-US" sz="1200" b="0" u="none" strike="noStrike" dirty="0">
                <a:solidFill>
                  <a:srgbClr val="000000"/>
                </a:solidFill>
                <a:effectLst/>
              </a:rPr>
              <a:t> Park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708F806-D988-4D40-96B1-00F761D13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418" y="4255199"/>
            <a:ext cx="1277582" cy="17048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D4A406-34C5-48B7-87B0-703B9E41B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591" y="4322388"/>
            <a:ext cx="1596991" cy="15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0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950E-D60A-4936-B6EE-5E803CCF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TGba</a:t>
            </a:r>
            <a:r>
              <a:rPr lang="en-US" dirty="0"/>
              <a:t> PHY Contributor Awards 1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6560D01-70DA-48B1-899E-EFD11CE60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11852"/>
              </p:ext>
            </p:extLst>
          </p:nvPr>
        </p:nvGraphicFramePr>
        <p:xfrm>
          <a:off x="1981200" y="2053787"/>
          <a:ext cx="8051063" cy="186830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301109">
                  <a:extLst>
                    <a:ext uri="{9D8B030D-6E8A-4147-A177-3AD203B41FA5}">
                      <a16:colId xmlns:a16="http://schemas.microsoft.com/office/drawing/2014/main" val="2012375746"/>
                    </a:ext>
                  </a:extLst>
                </a:gridCol>
                <a:gridCol w="5749954">
                  <a:extLst>
                    <a:ext uri="{9D8B030D-6E8A-4147-A177-3AD203B41FA5}">
                      <a16:colId xmlns:a16="http://schemas.microsoft.com/office/drawing/2014/main" val="2833253811"/>
                    </a:ext>
                  </a:extLst>
                </a:gridCol>
              </a:tblGrid>
              <a:tr h="15826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 marL="6584" marR="6584" marT="6584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Contributions to </a:t>
                      </a:r>
                      <a:r>
                        <a:rPr lang="en-US" sz="2000" b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TGba</a:t>
                      </a:r>
                      <a:endParaRPr lang="en-US" sz="2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84" marR="6584" marT="6584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37999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Vinod Kristem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PHY/comment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260115194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Steve Shellhammer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PHY/comment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3772546966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Miguel Lopez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PHY/comment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777299560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Rui Cao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PHY/comment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2107214619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Junghoon Suh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PHY/comment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393847804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A9D2A-29A1-4B01-8077-C24599AC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73C40-D069-48BD-8F08-E9FB911D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Minyoung Park (Intel Corp.)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B10D3-DE39-4671-9F11-A3037DB7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7B0F4323-4460-4997-B543-454EB3AA50C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AB4F78-C3C7-4B83-AE37-17E540C7A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177" y="4232712"/>
            <a:ext cx="1524000" cy="1835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F9ED51-0EB0-480D-81DD-71822EEAF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181" y="4232712"/>
            <a:ext cx="1361419" cy="17640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9249A4-AB48-4A3A-A21E-82336414B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324" y="4232712"/>
            <a:ext cx="1524001" cy="1843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F4BB54-9D16-42AB-AE44-5AE1862B8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526" y="4232712"/>
            <a:ext cx="1652946" cy="1843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C7F09F-04A8-4803-8004-3E5D8FD1B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0029" y="4232712"/>
            <a:ext cx="16383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8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950E-D60A-4936-B6EE-5E803CCF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TGba</a:t>
            </a:r>
            <a:r>
              <a:rPr lang="en-US" dirty="0"/>
              <a:t> PHY Contributor Awards 2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6560D01-70DA-48B1-899E-EFD11CE60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462704"/>
              </p:ext>
            </p:extLst>
          </p:nvPr>
        </p:nvGraphicFramePr>
        <p:xfrm>
          <a:off x="1853568" y="2057400"/>
          <a:ext cx="8051063" cy="2179688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301109">
                  <a:extLst>
                    <a:ext uri="{9D8B030D-6E8A-4147-A177-3AD203B41FA5}">
                      <a16:colId xmlns:a16="http://schemas.microsoft.com/office/drawing/2014/main" val="2012375746"/>
                    </a:ext>
                  </a:extLst>
                </a:gridCol>
                <a:gridCol w="5749954">
                  <a:extLst>
                    <a:ext uri="{9D8B030D-6E8A-4147-A177-3AD203B41FA5}">
                      <a16:colId xmlns:a16="http://schemas.microsoft.com/office/drawing/2014/main" val="2833253811"/>
                    </a:ext>
                  </a:extLst>
                </a:gridCol>
              </a:tblGrid>
              <a:tr h="15826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 marL="6584" marR="6584" marT="6584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Contributions to </a:t>
                      </a:r>
                      <a:r>
                        <a:rPr lang="en-US" sz="2000" b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TGba</a:t>
                      </a:r>
                      <a:endParaRPr lang="en-US" sz="2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84" marR="6584" marT="6584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37999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Dennis </a:t>
                      </a:r>
                      <a:r>
                        <a:rPr lang="en-US" sz="2000" u="none" strike="noStrike" dirty="0" err="1">
                          <a:effectLst/>
                        </a:rPr>
                        <a:t>Sundman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PHY/comment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1408228374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Bo Sun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PHY/comment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3119412444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Jae Seung Lee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PHY comment resolution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3057939033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Rui Yang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PHY/comment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3525836954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Geert Awater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PHY/comment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1206523381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Yonggang Fang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PHY/comment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91625522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A9D2A-29A1-4B01-8077-C24599AC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73C40-D069-48BD-8F08-E9FB911D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Minyoung Park (Intel Corp.)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B10D3-DE39-4671-9F11-A3037DB7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7B0F4323-4460-4997-B543-454EB3AA50C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8A631B-630F-49F4-B302-F1558E65E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06" y="4427594"/>
            <a:ext cx="1447800" cy="1809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822A02-A61F-4BF1-B61A-F0C0DFD78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480" y="4427594"/>
            <a:ext cx="1530350" cy="1829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165D91-8A6D-41A9-B7A2-BEF2F585A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792" y="4427594"/>
            <a:ext cx="1560216" cy="1706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DCC440-83EB-4351-8B3E-CD9D39439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2151" y="4427594"/>
            <a:ext cx="1447800" cy="18285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AD88BF-A989-4AE7-B710-AEA1C7A737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2994" y="4427594"/>
            <a:ext cx="1333500" cy="18045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062090-C419-4F47-BB1E-7432802431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6816" y="4427594"/>
            <a:ext cx="1530350" cy="179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3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950E-D60A-4936-B6EE-5E803CCF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TGba</a:t>
            </a:r>
            <a:r>
              <a:rPr lang="en-US" dirty="0"/>
              <a:t> MAC Contributor Awards 1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6560D01-70DA-48B1-899E-EFD11CE60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845122"/>
              </p:ext>
            </p:extLst>
          </p:nvPr>
        </p:nvGraphicFramePr>
        <p:xfrm>
          <a:off x="2082168" y="2111361"/>
          <a:ext cx="7593863" cy="186830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12375746"/>
                    </a:ext>
                  </a:extLst>
                </a:gridCol>
                <a:gridCol w="5384063">
                  <a:extLst>
                    <a:ext uri="{9D8B030D-6E8A-4147-A177-3AD203B41FA5}">
                      <a16:colId xmlns:a16="http://schemas.microsoft.com/office/drawing/2014/main" val="2833253811"/>
                    </a:ext>
                  </a:extLst>
                </a:gridCol>
              </a:tblGrid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Name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Contributions to </a:t>
                      </a:r>
                      <a:r>
                        <a:rPr lang="en-US" sz="2000" b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TGba</a:t>
                      </a:r>
                      <a:endParaRPr lang="en-US" sz="2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84" marR="6584" marT="6584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37999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Alfred Asterjadhi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MAC/comment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3223451608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Rojan Chitrakar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MAC/comment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3507932736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Suhwook</a:t>
                      </a:r>
                      <a:r>
                        <a:rPr lang="en-US" sz="2000" u="none" strike="noStrike" dirty="0">
                          <a:effectLst/>
                        </a:rPr>
                        <a:t> Kim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MAC/comment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2055741753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Yongho Seok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MAC/comment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1378843430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Lei Huang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MAC/comment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238508916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A9D2A-29A1-4B01-8077-C24599AC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73C40-D069-48BD-8F08-E9FB911D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Minyoung Park (Intel Corp.)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B10D3-DE39-4671-9F11-A3037DB7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7B0F4323-4460-4997-B543-454EB3AA50C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96800C-7A76-42F9-82D2-CD77BFC0D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157" y="4265517"/>
            <a:ext cx="1526588" cy="1859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7C3A17-EE52-48E8-8D93-E36460215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4342205"/>
            <a:ext cx="1526588" cy="16799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B47A5D-E335-42E6-A060-29C79CB23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557" y="4256815"/>
            <a:ext cx="1600200" cy="1876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D79BE5-BBD9-444D-B90A-B7172D6BD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957" y="4299384"/>
            <a:ext cx="1526588" cy="18531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CA4296-061A-4ACD-88F6-C93FFB53EB05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57" y="4310122"/>
            <a:ext cx="1526587" cy="18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6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950E-D60A-4936-B6EE-5E803CCF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TGba</a:t>
            </a:r>
            <a:r>
              <a:rPr lang="en-US" dirty="0"/>
              <a:t> MAC Contributor Awards 2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6560D01-70DA-48B1-899E-EFD11CE60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262864"/>
              </p:ext>
            </p:extLst>
          </p:nvPr>
        </p:nvGraphicFramePr>
        <p:xfrm>
          <a:off x="2082168" y="2057400"/>
          <a:ext cx="7593863" cy="186830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12375746"/>
                    </a:ext>
                  </a:extLst>
                </a:gridCol>
                <a:gridCol w="5384063">
                  <a:extLst>
                    <a:ext uri="{9D8B030D-6E8A-4147-A177-3AD203B41FA5}">
                      <a16:colId xmlns:a16="http://schemas.microsoft.com/office/drawing/2014/main" val="2833253811"/>
                    </a:ext>
                  </a:extLst>
                </a:gridCol>
              </a:tblGrid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Name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Contributions to </a:t>
                      </a:r>
                      <a:r>
                        <a:rPr lang="en-US" sz="2000" b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TGba</a:t>
                      </a:r>
                      <a:endParaRPr lang="en-US" sz="2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84" marR="6584" marT="6584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37999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Woojin Ahn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MAC/comment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4132717040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Menzo Wentink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MAC/comment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2275650702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Kaiying Lu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MAC/comment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3013796545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Xiaofei Wang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MAC/comment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1730543917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Ming Gan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MAC/comment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205808172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A9D2A-29A1-4B01-8077-C24599AC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73C40-D069-48BD-8F08-E9FB911D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Minyoung Park (Intel Corp.)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B10D3-DE39-4671-9F11-A3037DB7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7B0F4323-4460-4997-B543-454EB3AA50C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2E6375-38A8-43D2-B6D9-2CDFDCED3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1" y="4343400"/>
            <a:ext cx="1532266" cy="1786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9574FC-181C-4B33-BDF5-5A7AEBDFF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833" y="4343401"/>
            <a:ext cx="1677552" cy="18236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63BCE3-29D8-4AD0-93F2-9685022E4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421716"/>
            <a:ext cx="1653188" cy="15980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B9C710-D0ED-44D4-B82C-886CBB3F4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8131" y="4334202"/>
            <a:ext cx="1677552" cy="1793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48D0CF-C989-4D74-8683-0B8A9E55C323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17" y="4343400"/>
            <a:ext cx="1532266" cy="17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2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950E-D60A-4936-B6EE-5E803CCF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TGba</a:t>
            </a:r>
            <a:r>
              <a:rPr lang="en-US" dirty="0"/>
              <a:t> MAC Contributor Awards 3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6560D01-70DA-48B1-899E-EFD11CE60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639127"/>
              </p:ext>
            </p:extLst>
          </p:nvPr>
        </p:nvGraphicFramePr>
        <p:xfrm>
          <a:off x="2082168" y="2024480"/>
          <a:ext cx="7593863" cy="155692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12375746"/>
                    </a:ext>
                  </a:extLst>
                </a:gridCol>
                <a:gridCol w="5384063">
                  <a:extLst>
                    <a:ext uri="{9D8B030D-6E8A-4147-A177-3AD203B41FA5}">
                      <a16:colId xmlns:a16="http://schemas.microsoft.com/office/drawing/2014/main" val="2833253811"/>
                    </a:ext>
                  </a:extLst>
                </a:gridCol>
              </a:tblGrid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Name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Contributions to </a:t>
                      </a:r>
                      <a:r>
                        <a:rPr lang="en-US" sz="2000" b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TGba</a:t>
                      </a:r>
                      <a:endParaRPr lang="en-US" sz="2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84" marR="6584" marT="6584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37999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Gaurav Patwardhan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MAC/comment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4292434208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Jeongki Kim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MAC/comment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3526333610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Taewon Song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MAC/comment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2026002671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Guoqing</a:t>
                      </a:r>
                      <a:r>
                        <a:rPr lang="en-US" sz="2000" u="none" strike="noStrike" dirty="0">
                          <a:effectLst/>
                        </a:rPr>
                        <a:t> Li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MAC/comment resolution contributions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4" marR="6584" marT="6584" marB="0" anchor="b"/>
                </a:tc>
                <a:extLst>
                  <a:ext uri="{0D108BD9-81ED-4DB2-BD59-A6C34878D82A}">
                    <a16:rowId xmlns:a16="http://schemas.microsoft.com/office/drawing/2014/main" val="247100842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A9D2A-29A1-4B01-8077-C24599AC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73C40-D069-48BD-8F08-E9FB911D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Minyoung Park (Intel Corp.)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B10D3-DE39-4671-9F11-A3037DB7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7B0F4323-4460-4997-B543-454EB3AA50C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7F2830-3AE3-4F13-B61B-E4D1CBB0B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467" y="4053781"/>
            <a:ext cx="1549399" cy="1727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02FECD-267F-4E99-A2D2-2BE164E80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734" y="4062248"/>
            <a:ext cx="1600199" cy="17491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E27CB8-22FF-48D9-91FA-25B1E16B2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601" y="4062248"/>
            <a:ext cx="1371600" cy="18259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CC25E5-947A-4507-836A-780BA8E63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228" y="4001464"/>
            <a:ext cx="1457707" cy="182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43122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21DD49D754694A93C9E6AE13A3674F" ma:contentTypeVersion="13" ma:contentTypeDescription="Create a new document." ma:contentTypeScope="" ma:versionID="cac1be63513d50a5c1a2a8b3bb64d498">
  <xsd:schema xmlns:xsd="http://www.w3.org/2001/XMLSchema" xmlns:xs="http://www.w3.org/2001/XMLSchema" xmlns:p="http://schemas.microsoft.com/office/2006/metadata/properties" xmlns:ns3="690ce4a6-9891-4cc5-994f-f5b6118dcd5a" xmlns:ns4="4c7b5919-9f8a-4fb6-91ec-2943c810d284" targetNamespace="http://schemas.microsoft.com/office/2006/metadata/properties" ma:root="true" ma:fieldsID="4c989964bd2e511ca2ea0fdf0b69a706" ns3:_="" ns4:_="">
    <xsd:import namespace="690ce4a6-9891-4cc5-994f-f5b6118dcd5a"/>
    <xsd:import namespace="4c7b5919-9f8a-4fb6-91ec-2943c810d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ce4a6-9891-4cc5-994f-f5b6118dcd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b5919-9f8a-4fb6-91ec-2943c810d2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A4831-DE3D-48F0-89C3-BF9817836C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0ce4a6-9891-4cc5-994f-f5b6118dcd5a"/>
    <ds:schemaRef ds:uri="4c7b5919-9f8a-4fb6-91ec-2943c810d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B3C76B-438A-41A6-BD75-2537B5855551}">
  <ds:schemaRefs>
    <ds:schemaRef ds:uri="http://schemas.microsoft.com/office/2006/metadata/properties"/>
    <ds:schemaRef ds:uri="690ce4a6-9891-4cc5-994f-f5b6118dcd5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4c7b5919-9f8a-4fb6-91ec-2943c810d28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E1F34BA-098E-4461-BC07-CDE732AC4F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193805</TotalTime>
  <Words>479</Words>
  <Application>Microsoft Office PowerPoint</Application>
  <PresentationFormat>Widescreen</PresentationFormat>
  <Paragraphs>138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802-11-Submission</vt:lpstr>
      <vt:lpstr>Document</vt:lpstr>
      <vt:lpstr>802.11ba Awards</vt:lpstr>
      <vt:lpstr>Abstract</vt:lpstr>
      <vt:lpstr>WG Officer Awards</vt:lpstr>
      <vt:lpstr>WG and TGba Officer Awards</vt:lpstr>
      <vt:lpstr>TGba PHY Contributor Awards 1</vt:lpstr>
      <vt:lpstr>TGba PHY Contributor Awards 2</vt:lpstr>
      <vt:lpstr>TGba MAC Contributor Awards 1</vt:lpstr>
      <vt:lpstr>TGba MAC Contributor Awards 2</vt:lpstr>
      <vt:lpstr>TGba MAC Contributor Awards 3</vt:lpstr>
      <vt:lpstr>… and thanks to the rest of 802.11 WG members</vt:lpstr>
    </vt:vector>
  </TitlesOfParts>
  <Manager/>
  <Company>Marvell Semiconductor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11-19/2124</dc:title>
  <dc:subject>Submission</dc:subject>
  <dc:creator>minyoung.park@intel.com</dc:creator>
  <cp:keywords>July 2018, CTPClassification=CTP_NT</cp:keywords>
  <dc:description>TGba Agenda July 2018</dc:description>
  <cp:lastModifiedBy>Park, Minyoung</cp:lastModifiedBy>
  <cp:revision>5984</cp:revision>
  <cp:lastPrinted>2014-11-04T15:04:57Z</cp:lastPrinted>
  <dcterms:created xsi:type="dcterms:W3CDTF">2007-04-17T18:10:23Z</dcterms:created>
  <dcterms:modified xsi:type="dcterms:W3CDTF">2021-09-15T17:11:25Z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(12)O48q+nWDiKNAVXoAwq58w7ATF5BZpxUzus1FEuepahc6BRLUWdfXeHQFTCUY0LJynFgfmRNUPZlAVy+j0r6pbTTT4EXTIDQn++fDAJzW+wNWbLiJe8Z4f4WxdeblmkwEZYVIjqjQH/zBS5y6b9GoioXTXjFlVZ7xPu5xRU0WiDXzU0e3oG78RYbPZ2aHX/hl9SFYOtYdUMQjNw+W6g45GYePd7oGmr8CiOcEr8o5DLsyXdeT</vt:lpwstr>
  </property>
  <property fmtid="{D5CDD505-2E9C-101B-9397-08002B2CF9AE}" pid="3" name="_ms_pID_7253431">
    <vt:lpwstr>hBtTL66MZvP2f/KaV3adKT94KHNJID0xypYHmm25hGzk/ETif8Sj8xBGFsYnZVfYQOQ/wAyM9jGI1mxvLrml8FSLl4bDbfLtpebXgH+6bsglE2sjb5/6PLqZ6vrPMuq4xHCeAFploXk9GR4pqeBSsTI3ryAIkLOeZIHu3OlyhiIUHAYFFjusCknP+OLaVPfpnqpJjopJQHwudTzey6vtimu1b8SZqaoMzXoWNM8jqNR1+tnd</vt:lpwstr>
  </property>
  <property fmtid="{D5CDD505-2E9C-101B-9397-08002B2CF9AE}" pid="4" name="_ms_pID_7253432">
    <vt:lpwstr>x8ME0DQ2PpRh3avrRbfrZv56P6DdLEWGgiSMf+uDB4pq8mzhbhG6zPVPz3X1HS7rV0q5VF4keEsOSPp/KUMahD6kIQ6nI8qma02y7yusddScuZyMKuYK7AFTacu2BRKKxw82Xzx/b9m828jjjbhdYp08I8L82pMlPMiTjrFCpVp1AC8y6wfo3GM3bJVjc7D4DG5rJI1R0MXpzIiQOzKrXn0tHb6SOvbzeZuVqelsG00qCwte</vt:lpwstr>
  </property>
  <property fmtid="{D5CDD505-2E9C-101B-9397-08002B2CF9AE}" pid="5" name="_ms_pID_7253433">
    <vt:lpwstr>DeUnBJ7jXkhDFSfx2mbaZLiRTmabchORs5UcQM7t6iy9W9V5x0aJrpdekEha9ev1v7ztBtDiSNiz0nb5TnbmoOjSO9dSTPtxKJtkBk0VOT8v8uSIsc13cQc0DfmbMnZDCw/73NT8fGNvpvuxnOABvrA90Ua7RN1L2t9H8pOjEZKxCOmcGK2xRY5PojaZXHShwppauFNrvLHwrK2A1xMWv2Hy/8UBtsBI7RPOw+pkMh3CoR5h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9t84MRtTx6Thnshgwp5BWq4UiuH84Eiujfe39Icajo8bMu+OO+aJRKLepkNrNUE99MU7YuJd+fFCg3aweaBTnq2fGfvMW7Ut/bQu8RC1FTVvRRLGOQlyb7hYMxC9aIRdVBZ6p18/5pQrL2cu4rhCKSpebJkgn8YLAtFbLQvYKXu93YKEYLjKpDwJeP+CyI8vT062JGalwlQ3Yvee3IDqJW1yqOBg24U7zWL0L3MKhhrvO8f0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6GWTJDqz29S7smRvZQ2d6O2tevCrNSUYcO/TE5kl465CI3u3agCbKz/IqAI6BCDNXFzeHpTc0L65mbokTOrPcULOX23R2vtnlJnGDo1mTjdsWF4b4qPHz0R58sXuSVXhknyPvskulsySMkLGliq6rC8WkcO5aBCH/kRw9eAT1jvX2qCdNVwm1UhsJZec74rp824gmFvr6KutP18IGVz5uhur7VnixQSUGNWBIVj552MkbME6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sTeVGnCQ0WCLcu3MQHuO0TFinWdHluh2Vf6zXtBjuRebL8xr6suQUaNHGWcf621zJRFmh33DmaFN7MhZOreGlD6ucG2hrcCFhIUw1L/vg/10yQu6cia0ltRDyoV9ZARFiNAqXnGHWnwNjirxWaWwRuMcte7s5PAnIc7KUTz33edbdJXdaI39osewTu48zvXD5Ap8Q0zJ809EcnCIXc+WtGKSzpnNNWwFyVUPx3CFyuEpL4Pj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Dm3MIKDygnrlJgGYaKT7hvJiY3AsvZDFcRpNIqaF2iH+3iYHuJDWGNqjQFQTnPnIW4L7Ph3g4wZJ6lvGXdrp7GMSeF0/HbFbONKSiB6fo3sjR58WECrD3iyflR3pBaDoQwN398Hqp9MUjYgpTKwoV9UJBG1HMAxflrQaAv6/QXkRlJDGoKn90YQTAs+RxuWobh62wp6uacyFPhO3dxEgde63/NbE/BFnXQtf45PCGNa3KvlH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2TW/xbkhJGEaCFDDLT5IDAVYF7wCtVb86KgY7RouYgbTiiRUOUZdvQgYasRYQjRRQHq3j7PEJ5m9aiErVUdxB14eSEqi39a6X/0IWvo/Tl6lOouA5yKfuJr+AnxG9iCUEzuOlA5YtCxXAL38I3f/xKvhMKnXvJsA3IDAAIj0TdpHkqeEjGqdZaLJun9BFA8ui4iGfsGtGbd83Tu9xvBJhy61UCXLzIC1/3e8A7uQIj70Y9vE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y6kFNTjsH2mE8f1UM95zogrbUuwzLzv11JqPEndS5UH5Lo8hJp1y9mBWg137eLLAXkxWIT1wLg0+p/ZEkq2ar/3u10yNvrddGtCMOn+Mik/A6YEfsGhiacDa6gq2VTnIhFya5g2Un2Qd5eq5mxnZth6Wic1AwgAKLTlzgAodJEMyHfuT91df79HCc/2kG/biuHnoxtPvJnwn+VOSQPxc/3X08hy+h9J1u9JNx0xL2/GBk3Jq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kiAeZ3SViGiZnriBbU58KYt1RpZ8eBinUdFbRfYxQXRkzDWwNQewHtw75pcA6cREPLuI2SAbxHVYSR3ZUQ5zzjYwte9tx/Sz0XORHKyOcmsIT5gncnPVLYLsDnTA2iOGX/DUw8XNZoQ9LYZzW9Y+ux8R1UZoLQv4XUK12L129g9SBWNmAOm2sZnFbfrpXSC/kozVB/gOTHDLzacdjMJ1j+FvpemlYvFkaW2xdXn6gHIjaUtI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w8PjNg==</vt:lpwstr>
  </property>
  <property fmtid="{D5CDD505-2E9C-101B-9397-08002B2CF9AE}" pid="25" name="_ms_pID_72534311_00">
    <vt:lpwstr>_ms_pID_72534311</vt:lpwstr>
  </property>
  <property fmtid="{D5CDD505-2E9C-101B-9397-08002B2CF9AE}" pid="26" name="NSCPROP_SA">
    <vt:lpwstr>C:\Users\minyoung.p\Documents\IEEE 802.11 WG\TGba\2017\November\11-17-1223-09-00ba-september-2017-tgba-agenda.pptx</vt:lpwstr>
  </property>
  <property fmtid="{D5CDD505-2E9C-101B-9397-08002B2CF9AE}" pid="27" name="_readonly">
    <vt:lpwstr/>
  </property>
  <property fmtid="{D5CDD505-2E9C-101B-9397-08002B2CF9AE}" pid="28" name="_change">
    <vt:lpwstr/>
  </property>
  <property fmtid="{D5CDD505-2E9C-101B-9397-08002B2CF9AE}" pid="29" name="_full-control">
    <vt:lpwstr/>
  </property>
  <property fmtid="{D5CDD505-2E9C-101B-9397-08002B2CF9AE}" pid="30" name="sflag">
    <vt:lpwstr>1531426985</vt:lpwstr>
  </property>
  <property fmtid="{D5CDD505-2E9C-101B-9397-08002B2CF9AE}" pid="31" name="TitusGUID">
    <vt:lpwstr>66cf51b5-cac2-4610-8e43-73ec26372730</vt:lpwstr>
  </property>
  <property fmtid="{D5CDD505-2E9C-101B-9397-08002B2CF9AE}" pid="32" name="CTP_TimeStamp">
    <vt:lpwstr>2020-05-01 21:07:16Z</vt:lpwstr>
  </property>
  <property fmtid="{D5CDD505-2E9C-101B-9397-08002B2CF9AE}" pid="33" name="CTP_BU">
    <vt:lpwstr>NA</vt:lpwstr>
  </property>
  <property fmtid="{D5CDD505-2E9C-101B-9397-08002B2CF9AE}" pid="34" name="CTP_IDSID">
    <vt:lpwstr>NA</vt:lpwstr>
  </property>
  <property fmtid="{D5CDD505-2E9C-101B-9397-08002B2CF9AE}" pid="35" name="CTP_WWID">
    <vt:lpwstr>NA</vt:lpwstr>
  </property>
  <property fmtid="{D5CDD505-2E9C-101B-9397-08002B2CF9AE}" pid="36" name="CTPClassification">
    <vt:lpwstr>CTP_NT</vt:lpwstr>
  </property>
  <property fmtid="{D5CDD505-2E9C-101B-9397-08002B2CF9AE}" pid="37" name="ContentTypeId">
    <vt:lpwstr>0x0101007521DD49D754694A93C9E6AE13A3674F</vt:lpwstr>
  </property>
</Properties>
</file>