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1580" r:id="rId4"/>
    <p:sldId id="1581" r:id="rId5"/>
    <p:sldId id="1578" r:id="rId6"/>
    <p:sldId id="1582" r:id="rId7"/>
    <p:sldId id="1583" r:id="rId8"/>
    <p:sldId id="26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02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5012" y="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802.11-20/1523r2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128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0-03-0jtc-response-to-comments-on-802-11ax-in-60-day-ballot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0-03-0jtc-response-to-comments-on-802-11ax-in-60-day-ballot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165-00-00EC-ieee-802-status-report-for-sc6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50-01-0jtc-response-to-n289.docx" TargetMode="External"/><Relationship Id="rId2" Type="http://schemas.openxmlformats.org/officeDocument/2006/relationships/hyperlink" Target="https://mentor.ieee.org/802.11/dcn/20/11-21-128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50-01-0jtc-response-to-n289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September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20210921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622116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546280" progId="Word.Document.8">
                  <p:embed/>
                </p:oleObj>
              </mc:Choice>
              <mc:Fallback>
                <p:oleObj name="Document" r:id="rId3" imgW="10444320" imgH="25462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11-21-1287</a:t>
            </a:r>
            <a:r>
              <a:rPr lang="en-AU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7392144" y="2503946"/>
            <a:ext cx="3997640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related topics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 passed its 60-day ballot but IPR issues were raised (in addition to usual comments about security)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802.11ay &amp; 802.11ba are likely to run into same IPR  issues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802.11md will enter FDIS ballot soon</a:t>
            </a:r>
            <a:endParaRPr kumimoji="0" lang="en-A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B8846E8E-B910-4BA5-B719-8E88900E0F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885913"/>
              </p:ext>
            </p:extLst>
          </p:nvPr>
        </p:nvGraphicFramePr>
        <p:xfrm>
          <a:off x="1352557" y="2503947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73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A4E27-D518-46FD-A631-6F952081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needs to resolve an 802.11ax related IPR issue that arose during the 60-day ballot of the PSDO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C854F-94B7-4DC7-A12C-4104DA436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60-day ballot on 802.11ax in the  PSDO process passed</a:t>
            </a:r>
          </a:p>
          <a:p>
            <a:pPr lvl="1"/>
            <a:r>
              <a:rPr lang="en-AU" dirty="0"/>
              <a:t>…. but with negative votes from Sweden, Germany &amp; Finland and a comment from Japan based on three blanket negative </a:t>
            </a:r>
            <a:r>
              <a:rPr lang="en-AU" dirty="0" err="1"/>
              <a:t>LoA’s</a:t>
            </a:r>
            <a:r>
              <a:rPr lang="en-AU" dirty="0"/>
              <a:t> on 802.11ax</a:t>
            </a:r>
          </a:p>
          <a:p>
            <a:pPr lvl="1"/>
            <a:r>
              <a:rPr lang="en-AU" dirty="0"/>
              <a:t>…. and the usual negative vote from China based on objections to 802.11 security</a:t>
            </a:r>
          </a:p>
          <a:p>
            <a:r>
              <a:rPr lang="en-AU" dirty="0"/>
              <a:t>Responses have been developed for liaison to SC6 (</a:t>
            </a:r>
            <a:r>
              <a:rPr lang="en-AU" dirty="0">
                <a:hlinkClick r:id="rId2"/>
              </a:rPr>
              <a:t>11-21-1400-03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The IPR related response had been developed in coordination with IEEE SA staff</a:t>
            </a:r>
          </a:p>
          <a:p>
            <a:pPr lvl="1"/>
            <a:r>
              <a:rPr lang="en-AU" dirty="0"/>
              <a:t>It essentially says that IEEE 802 has fulfilled its responsibilities …</a:t>
            </a:r>
          </a:p>
          <a:p>
            <a:pPr lvl="1"/>
            <a:r>
              <a:rPr lang="en-AU" dirty="0"/>
              <a:t>… and ISO needs to resolve any IPR concerns according to the ISO IPR policies</a:t>
            </a:r>
          </a:p>
          <a:p>
            <a:r>
              <a:rPr lang="en-AU" dirty="0"/>
              <a:t>Ultimately this issue will likely be resolved by ISO staff/governance, not SC6</a:t>
            </a:r>
          </a:p>
          <a:p>
            <a:pPr lvl="1"/>
            <a:r>
              <a:rPr lang="en-AU" dirty="0"/>
              <a:t>It needs to be resolved because similar issues apply to 802.11ay &amp; 802.11ba …</a:t>
            </a:r>
          </a:p>
          <a:p>
            <a:pPr lvl="1"/>
            <a:r>
              <a:rPr lang="en-AU" dirty="0"/>
              <a:t>… or 802.11 WG  will need to give up ratifying our standards as IEEE/ISO/IEC standards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54B096-56BE-4C4F-8E2C-D235DA4F6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F0E8A-4E3B-4D32-B085-4AAC78C994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3CAADF-5C8E-4B5E-A37D-2BC827F6EB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87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4E0C-3C6C-494E-9FC7-468BF004C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Motion proposing response to comments on 802.11ax during the 60-ballot in the PSDO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18376-A217-424E-AA27-2E130AF7F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Personal motion</a:t>
            </a:r>
          </a:p>
          <a:p>
            <a:pPr marL="449263" lvl="1" indent="7938"/>
            <a:r>
              <a:rPr lang="en-AU" sz="2400" i="1" dirty="0"/>
              <a:t>The IEEE 802.11 WG recommends to the IEEE 802 EC that the material in </a:t>
            </a:r>
            <a:r>
              <a:rPr lang="en-AU" sz="2400" i="1" dirty="0">
                <a:solidFill>
                  <a:srgbClr val="FF0000"/>
                </a:solidFill>
                <a:hlinkClick r:id="rId2"/>
              </a:rPr>
              <a:t>11-21-1400-03</a:t>
            </a:r>
            <a:r>
              <a:rPr lang="en-AU" sz="2400" i="1" dirty="0">
                <a:hlinkClick r:id="rId2"/>
              </a:rPr>
              <a:t> </a:t>
            </a:r>
            <a:r>
              <a:rPr lang="en-AU" sz="2400" i="1" dirty="0"/>
              <a:t>be liaised to ISO/IEC JTC1/SC6 as a response to comments on IEEE 802.11ax during the 60-day ballot under the PSDO agreement with ISO</a:t>
            </a:r>
            <a:endParaRPr lang="en-AU" sz="2400" dirty="0"/>
          </a:p>
          <a:p>
            <a:r>
              <a:rPr lang="en-AU" dirty="0"/>
              <a:t>Moved: Myles </a:t>
            </a:r>
          </a:p>
          <a:p>
            <a:r>
              <a:rPr lang="en-AU" dirty="0"/>
              <a:t>Seconded:</a:t>
            </a:r>
          </a:p>
          <a:p>
            <a:endParaRPr lang="en-AU" dirty="0"/>
          </a:p>
          <a:p>
            <a:r>
              <a:rPr lang="en-AU" dirty="0"/>
              <a:t>Note:</a:t>
            </a:r>
          </a:p>
          <a:p>
            <a:pPr lvl="1"/>
            <a:r>
              <a:rPr lang="en-AU" dirty="0"/>
              <a:t>IEEE SA staff will continue working with ISO staff to resolve this issue</a:t>
            </a:r>
          </a:p>
          <a:p>
            <a:pPr lvl="1"/>
            <a:r>
              <a:rPr lang="en-AU" dirty="0"/>
              <a:t>IEEE 802 JTC1 SC will participate in these discussions as appropriate</a:t>
            </a:r>
          </a:p>
          <a:p>
            <a:pPr lvl="1"/>
            <a:r>
              <a:rPr lang="en-AU" dirty="0"/>
              <a:t>The document has been refined based on discussion (</a:t>
            </a:r>
            <a:r>
              <a:rPr lang="en-AU" dirty="0" err="1"/>
              <a:t>inc</a:t>
            </a:r>
            <a:r>
              <a:rPr lang="en-AU" dirty="0"/>
              <a:t> with IEEE-SA staff) since last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D8BDBD-A930-4263-9B81-ADD8A239F7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EB418-D0E8-46E5-8885-7DB16B99F1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47AEEA-B532-41D5-951A-9ACE8389B7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60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2F701-1687-4010-85CC-2FEAF665F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The IEEE 802 JTC1 SC reviewed </a:t>
            </a:r>
            <a:br>
              <a:rPr lang="en-AU" dirty="0"/>
            </a:br>
            <a:r>
              <a:rPr lang="en-AU" dirty="0"/>
              <a:t>SC6’s virtual meeting in Aug/Sep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18B57-3030-429F-8B62-A217CF482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IEEE 802 provided SC6 with the usual status update on the PSDO process</a:t>
            </a:r>
          </a:p>
          <a:p>
            <a:pPr lvl="1"/>
            <a:r>
              <a:rPr lang="en-AU" dirty="0"/>
              <a:t>See </a:t>
            </a:r>
            <a:r>
              <a:rPr lang="en-AU" dirty="0">
                <a:solidFill>
                  <a:srgbClr val="FF0000"/>
                </a:solidFill>
                <a:hlinkClick r:id="rId2"/>
              </a:rPr>
              <a:t>ec-21-0165-00</a:t>
            </a:r>
            <a:endParaRPr lang="en-AU" dirty="0"/>
          </a:p>
          <a:p>
            <a:r>
              <a:rPr lang="en-AU" dirty="0"/>
              <a:t>SC6/WG1 decided to start PWI’s in Feb 2022 on:</a:t>
            </a:r>
          </a:p>
          <a:p>
            <a:pPr lvl="1"/>
            <a:r>
              <a:rPr lang="en-AU" dirty="0"/>
              <a:t>Industrial Wireless Network, based on claims 5G &amp; Wi-Fi are incapable in this space</a:t>
            </a:r>
          </a:p>
          <a:p>
            <a:pPr lvl="1"/>
            <a:r>
              <a:rPr lang="en-AU" dirty="0"/>
              <a:t>Wearable Robot Area Network</a:t>
            </a:r>
          </a:p>
          <a:p>
            <a:r>
              <a:rPr lang="en-AU" dirty="0"/>
              <a:t>SC6/WG7 is continuing its work on </a:t>
            </a:r>
            <a:r>
              <a:rPr lang="en-AU" i="1" dirty="0"/>
              <a:t>Wireless LAN Access Control </a:t>
            </a:r>
          </a:p>
          <a:p>
            <a:pPr lvl="1"/>
            <a:r>
              <a:rPr lang="en-AU" dirty="0"/>
              <a:t>Enables a cloud controlled controller architecture with redundancy</a:t>
            </a:r>
          </a:p>
          <a:p>
            <a:r>
              <a:rPr lang="en-AU" dirty="0"/>
              <a:t>SC6/WG1 requested IEEE 802.11 WG provide feedback on comments from HK NB related to 802.11ax/be</a:t>
            </a:r>
          </a:p>
          <a:p>
            <a:pPr lvl="1"/>
            <a:r>
              <a:rPr lang="en-AU" dirty="0"/>
              <a:t>See next page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DA73F-C822-48CB-BD7E-D361D33E33D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D1697-127A-4337-BD22-64B8E49CAE6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AF472C-C4E7-42A2-9439-D8A2F4BD159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06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5B13A-F175-41A7-A086-8494D96D7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developed a response to a HK NB critique of 802.11ax/be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074BC-A565-481F-B6CA-F8CDBA889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HK NB submitted WG1 N289 (a copy is embedded in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11-21-1287</a:t>
            </a:r>
            <a:r>
              <a:rPr lang="en-AU" dirty="0">
                <a:solidFill>
                  <a:schemeClr val="tx1"/>
                </a:solidFill>
              </a:rPr>
              <a:t>)</a:t>
            </a:r>
            <a:r>
              <a:rPr lang="en-AU" dirty="0"/>
              <a:t> critiquing various elements of 802.11ax/be</a:t>
            </a:r>
          </a:p>
          <a:p>
            <a:pPr lvl="1"/>
            <a:r>
              <a:rPr lang="en-AU" dirty="0"/>
              <a:t>Objects to the </a:t>
            </a:r>
            <a:r>
              <a:rPr lang="en-AU" i="1" dirty="0"/>
              <a:t>High Efficiency</a:t>
            </a:r>
            <a:r>
              <a:rPr lang="en-AU" dirty="0"/>
              <a:t> label on 802.11ax</a:t>
            </a:r>
          </a:p>
          <a:p>
            <a:pPr lvl="1"/>
            <a:r>
              <a:rPr lang="en-AU" dirty="0"/>
              <a:t>Discusses QAM features in 802.11ax and 802.11be</a:t>
            </a:r>
          </a:p>
          <a:p>
            <a:r>
              <a:rPr lang="en-AU" dirty="0"/>
              <a:t>The document was not discussed in SC6 because it was submitted too late</a:t>
            </a:r>
          </a:p>
          <a:p>
            <a:r>
              <a:rPr lang="en-AU" dirty="0"/>
              <a:t>However, a request was made for IEEE 802.11 WG to respond</a:t>
            </a:r>
          </a:p>
          <a:p>
            <a:r>
              <a:rPr lang="en-AU" dirty="0"/>
              <a:t>The IEEE 802 JTC1 SC has developed a proposed response</a:t>
            </a:r>
          </a:p>
          <a:p>
            <a:pPr lvl="1"/>
            <a:r>
              <a:rPr lang="en-AU" dirty="0"/>
              <a:t>The response (</a:t>
            </a:r>
            <a:r>
              <a:rPr lang="en-AU" dirty="0">
                <a:hlinkClick r:id="rId3"/>
              </a:rPr>
              <a:t>11-21-1450r1</a:t>
            </a:r>
            <a:r>
              <a:rPr lang="en-AU" dirty="0"/>
              <a:t>) is mostly based on input from a recognised 11ax/be expert …</a:t>
            </a:r>
          </a:p>
          <a:p>
            <a:pPr lvl="1"/>
            <a:r>
              <a:rPr lang="en-AU" dirty="0"/>
              <a:t>… with the appendix using the expert’s verbatim review</a:t>
            </a:r>
          </a:p>
          <a:p>
            <a:pPr lvl="1"/>
            <a:r>
              <a:rPr lang="en-AU" dirty="0"/>
              <a:t>The response rejects most of the claims in WG1 N289  …</a:t>
            </a:r>
          </a:p>
          <a:p>
            <a:pPr lvl="1"/>
            <a:r>
              <a:rPr lang="en-AU" dirty="0"/>
              <a:t>… and invites interested experts to participate in 802.11 </a:t>
            </a:r>
            <a:r>
              <a:rPr lang="en-AU" dirty="0" err="1"/>
              <a:t>TGbe</a:t>
            </a:r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CE5E9-CAC9-4C18-889B-70FBB6A091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F9E4C-CEE3-455D-8C12-9869517024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C13EA7-E8F1-4F56-B5E5-2BD168E47C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362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4E0C-3C6C-494E-9FC7-468BF004C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Motion proposing response to comments</a:t>
            </a:r>
            <a:br>
              <a:rPr lang="en-AU" dirty="0"/>
            </a:br>
            <a:r>
              <a:rPr lang="en-AU" sz="3200" dirty="0"/>
              <a:t>from the HK NB in WG1 N289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18376-A217-424E-AA27-2E130AF7F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derived motion</a:t>
            </a:r>
          </a:p>
          <a:p>
            <a:pPr marL="449263" lvl="1" indent="7938"/>
            <a:r>
              <a:rPr lang="en-AU" sz="2400" i="1" dirty="0"/>
              <a:t>The IEEE 802.11 WG recommends to the IEEE 802 EC that the material in </a:t>
            </a:r>
            <a:r>
              <a:rPr lang="en-AU" sz="2400" i="1" dirty="0">
                <a:solidFill>
                  <a:srgbClr val="FF0000"/>
                </a:solidFill>
                <a:hlinkClick r:id="rId2"/>
              </a:rPr>
              <a:t>11-21-1450r1</a:t>
            </a:r>
            <a:r>
              <a:rPr lang="en-AU" sz="2400" i="1" dirty="0"/>
              <a:t> be liaised to ISO/IEC JTC1/SC6 as a response to comments from the HK NB in WG1 N289 </a:t>
            </a:r>
            <a:endParaRPr lang="en-AU" sz="2400" dirty="0"/>
          </a:p>
          <a:p>
            <a:r>
              <a:rPr lang="en-AU" dirty="0"/>
              <a:t>Moved: Myles </a:t>
            </a:r>
          </a:p>
          <a:p>
            <a:r>
              <a:rPr lang="en-AU" dirty="0"/>
              <a:t>Seconded: </a:t>
            </a:r>
          </a:p>
          <a:p>
            <a:r>
              <a:rPr lang="en-AU" dirty="0"/>
              <a:t>Notes:</a:t>
            </a:r>
          </a:p>
          <a:p>
            <a:pPr lvl="1"/>
            <a:r>
              <a:rPr lang="en-AU" dirty="0"/>
              <a:t>An equivalent motion passed unanimously in the IEEE 802 JTC1 SC (18 voters)</a:t>
            </a:r>
          </a:p>
          <a:p>
            <a:pPr lvl="1"/>
            <a:r>
              <a:rPr lang="en-AU" dirty="0"/>
              <a:t>It was agreed by IEEE 802 JTC1 SC (and the expert!) that the IEEE 802.11 WG Chair should have editorial license to refine the language in the expert’s appendix</a:t>
            </a:r>
          </a:p>
          <a:p>
            <a:pPr lvl="1"/>
            <a:r>
              <a:rPr lang="en-AU" dirty="0"/>
              <a:t>R1 confirms next two sessions are virtual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D8BDBD-A930-4263-9B81-ADD8A239F7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EB418-D0E8-46E5-8885-7DB16B99F1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47AEEA-B532-41D5-951A-9ACE8389B7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782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virtual meeting in November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IEEE 802 JTC1 SC plans for the virtual meeting in November 2021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r>
              <a:rPr lang="en-AU" dirty="0"/>
              <a:t>Deal with any issues arising from IPR related comments on 802.11ax</a:t>
            </a:r>
          </a:p>
          <a:p>
            <a:pPr lvl="1"/>
            <a:r>
              <a:rPr lang="en-AU" dirty="0"/>
              <a:t>Possibly provide comments on WG1 PWI’s</a:t>
            </a:r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3655</TotalTime>
  <Words>856</Words>
  <Application>Microsoft Office PowerPoint</Application>
  <PresentationFormat>Widescreen</PresentationFormat>
  <Paragraphs>124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IEEE 802 JTC1 Standing Committee September 2021 (virtual) closing report</vt:lpstr>
      <vt:lpstr>The IEEE 802 JTC1 SC reviewed the PSDO process status</vt:lpstr>
      <vt:lpstr>IEEE 802 needs to resolve an 802.11ax related IPR issue that arose during the 60-day ballot of the PSDO process</vt:lpstr>
      <vt:lpstr>Motion proposing response to comments on 802.11ax during the 60-ballot in the PSDO process</vt:lpstr>
      <vt:lpstr>The IEEE 802 JTC1 SC reviewed  SC6’s virtual meeting in Aug/Sep 2021</vt:lpstr>
      <vt:lpstr>The IEEE 802 JTC1 SC developed a response to a HK NB critique of 802.11ax/be</vt:lpstr>
      <vt:lpstr>Motion proposing response to comments from the HK NB in WG1 N289 </vt:lpstr>
      <vt:lpstr>The IEEE 802 JTC1 SC will undertake its usual work at its virtual meeting in November 2021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56</cp:revision>
  <cp:lastPrinted>1601-01-01T00:00:00Z</cp:lastPrinted>
  <dcterms:created xsi:type="dcterms:W3CDTF">2019-09-19T04:57:16Z</dcterms:created>
  <dcterms:modified xsi:type="dcterms:W3CDTF">2021-09-21T00:44:40Z</dcterms:modified>
</cp:coreProperties>
</file>