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1" r:id="rId8"/>
    <p:sldId id="282" r:id="rId9"/>
    <p:sldId id="278" r:id="rId10"/>
    <p:sldId id="27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>
      <p:cViewPr varScale="1">
        <p:scale>
          <a:sx n="106" d="100"/>
          <a:sy n="106" d="100"/>
        </p:scale>
        <p:origin x="516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802.11-21/1501r0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329-07-0000-tgaz-mdr-repor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P802.11az Report to EC on Unconditional Approval 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475323"/>
              </p:ext>
            </p:extLst>
          </p:nvPr>
        </p:nvGraphicFramePr>
        <p:xfrm>
          <a:off x="1117600" y="2862263"/>
          <a:ext cx="10210800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403922" progId="Word.Document.8">
                  <p:embed/>
                </p:oleObj>
              </mc:Choice>
              <mc:Fallback>
                <p:oleObj name="Document" r:id="rId3" imgW="10439485" imgH="240392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862263"/>
                        <a:ext cx="10210800" cy="2344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Projected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249798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Sep. 24,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Oct. 25, 2021 (32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Jan.  22,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Feb. 7,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22,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8,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unconditional approval to send IEEE P802.11az D4.0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to be considered for approval during the interim session of the 802.11 working group on Sep. 2021.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WG motion results: TBA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TGaz</a:t>
            </a:r>
            <a:r>
              <a:rPr lang="en-US" dirty="0"/>
              <a:t> Draft went through 4 WG Letter Ballots. Draft 1.0 was the first to achieve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resolved over 3000 comments received on drafts 1.0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P802.11az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392146"/>
              </p:ext>
            </p:extLst>
          </p:nvPr>
        </p:nvGraphicFramePr>
        <p:xfrm>
          <a:off x="335360" y="1477536"/>
          <a:ext cx="11521281" cy="459215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2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09 March 2019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03 Jan.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Feb.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09 Sep.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P802.11az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071362"/>
              </p:ext>
            </p:extLst>
          </p:nvPr>
        </p:nvGraphicFramePr>
        <p:xfrm>
          <a:off x="1310180" y="1751014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09 March 2019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1525 (785 T, 694 E, 46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03 Jan.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1022 (460 T, 546 E, 16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Feb.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476 (256 T, 218 E, 2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09 Sep.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 (33 T, 41 E, 3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3100 (1534 T, 1499 E, 67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236503"/>
              </p:ext>
            </p:extLst>
          </p:nvPr>
        </p:nvGraphicFramePr>
        <p:xfrm>
          <a:off x="191344" y="1307576"/>
          <a:ext cx="11665295" cy="47963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215758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540370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459297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297153">
                  <a:extLst>
                    <a:ext uri="{9D8B030D-6E8A-4147-A177-3AD203B41FA5}">
                      <a16:colId xmlns:a16="http://schemas.microsoft.com/office/drawing/2014/main" val="2234034023"/>
                    </a:ext>
                  </a:extLst>
                </a:gridCol>
                <a:gridCol w="2264285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 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/>
                        <a:t>Joseph Levy (</a:t>
                      </a:r>
                      <a:r>
                        <a:rPr lang="en-US" sz="1600" dirty="0" err="1"/>
                        <a:t>InterDigital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inc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/>
                        <a:t>Chris Hartman (Apple, </a:t>
                      </a:r>
                      <a:r>
                        <a:rPr lang="en-US" sz="1600" dirty="0" err="1"/>
                        <a:t>inc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/>
                        <a:t>Hemanth Sampath (Qualcomm)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r>
                        <a:rPr lang="en-US" sz="1600" dirty="0"/>
                        <a:t>Jouni Malinen (Qualcomm)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94243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600" dirty="0"/>
                        <a:t>Carlos Aldana (Facebook)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666166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/>
                        <a:t>Mark Hamilton (Ruckus/CommScope)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432111"/>
                  </a:ext>
                </a:extLst>
              </a:tr>
              <a:tr h="153576">
                <a:tc>
                  <a:txBody>
                    <a:bodyPr/>
                    <a:lstStyle/>
                    <a:p>
                      <a:r>
                        <a:rPr lang="en-US" sz="1600" dirty="0"/>
                        <a:t>John Buffington (Self)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/>
                        <a:t>Mark Rison (Samsung)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16532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r>
                        <a:rPr lang="en-US" sz="1600" dirty="0" err="1"/>
                        <a:t>Chunyu</a:t>
                      </a:r>
                      <a:r>
                        <a:rPr lang="en-US" sz="1600" dirty="0"/>
                        <a:t> Hu (Facebook)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788102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r>
                        <a:rPr lang="en-US" sz="1600" dirty="0"/>
                        <a:t>Mao Yu (Marvell Semiconductor)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249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Stephan Sand (German Aerospace center)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54420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802.11-21/0329r7:</a:t>
            </a:r>
          </a:p>
          <a:p>
            <a:r>
              <a:rPr lang="en-US" dirty="0">
                <a:hlinkClick r:id="rId2"/>
              </a:rPr>
              <a:t>https://mentor.ieee.org/802.11/dcn/21/11-21-0329-07-0000-tgaz-mdr-report.docx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B42D5-2D28-4898-85AB-2B7C67C2F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D51C2-D27B-469C-8BE8-B36E0DFDE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Carlos Aldana – measurement reporting format</a:t>
            </a:r>
          </a:p>
          <a:p>
            <a:r>
              <a:rPr lang="en-US" sz="2000" b="0" dirty="0" err="1"/>
              <a:t>Chunyu</a:t>
            </a:r>
            <a:r>
              <a:rPr lang="en-US" sz="2000" b="0" dirty="0"/>
              <a:t> Hu – measurement reporting format</a:t>
            </a:r>
          </a:p>
          <a:p>
            <a:r>
              <a:rPr lang="en-US" sz="2000" b="0" dirty="0"/>
              <a:t>Jouni Malinen – SAE and protected frame format</a:t>
            </a:r>
          </a:p>
          <a:p>
            <a:r>
              <a:rPr lang="en-US" sz="2000" b="0" dirty="0"/>
              <a:t>Joseph Levy – service state machine</a:t>
            </a:r>
          </a:p>
          <a:p>
            <a:r>
              <a:rPr lang="en-US" sz="2000" b="0" dirty="0"/>
              <a:t>Mark Hamilton – MLME SAP, service state machine </a:t>
            </a:r>
          </a:p>
          <a:p>
            <a:r>
              <a:rPr lang="en-US" sz="2000" b="0" dirty="0"/>
              <a:t>Mark Rison – no specific topic</a:t>
            </a:r>
          </a:p>
          <a:p>
            <a:r>
              <a:rPr lang="en-US" sz="2000" b="0" dirty="0"/>
              <a:t>Stephan Sand – FTM parameter negotiation </a:t>
            </a:r>
            <a:r>
              <a:rPr lang="en-US" sz="2000" b="0" dirty="0" err="1"/>
              <a:t>formating</a:t>
            </a: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B9C11-459E-4421-BACA-3F30CF8360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E2E38-08C3-48E2-8AE5-22B4C36895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31DDC-655F-4BEF-93F6-15FEC002D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26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Sep. 2021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Jonathan Segev (Intel Corporation)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1FEDD-6F0B-4286-8014-0174A45F15E2}"/>
              </a:ext>
            </a:extLst>
          </p:cNvPr>
          <p:cNvSpPr txBox="1"/>
          <p:nvPr/>
        </p:nvSpPr>
        <p:spPr>
          <a:xfrm>
            <a:off x="6781106" y="2420888"/>
            <a:ext cx="2411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D2.0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6781106" y="3429000"/>
            <a:ext cx="2411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D3.0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A70043-CA6F-4661-A7FD-18E2AC1A36CD}"/>
              </a:ext>
            </a:extLst>
          </p:cNvPr>
          <p:cNvSpPr txBox="1"/>
          <p:nvPr/>
        </p:nvSpPr>
        <p:spPr>
          <a:xfrm>
            <a:off x="6781106" y="4419185"/>
            <a:ext cx="2501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D4.0</a:t>
            </a:r>
          </a:p>
        </p:txBody>
      </p:sp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10624</TotalTime>
  <Words>908</Words>
  <Application>Microsoft Office PowerPoint</Application>
  <PresentationFormat>Widescreen</PresentationFormat>
  <Paragraphs>269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Microsoft Word 97 - 2003 Document</vt:lpstr>
      <vt:lpstr>P802.11az Report to EC on Unconditional Approval to go to SA Ballot</vt:lpstr>
      <vt:lpstr>Introduction</vt:lpstr>
      <vt:lpstr>Status Summary</vt:lpstr>
      <vt:lpstr>802.11 WG Letter Ballot Results – P802.11az</vt:lpstr>
      <vt:lpstr>802.11 WG Letter Ballot Comments – P802.11az</vt:lpstr>
      <vt:lpstr>Unsatisfied Technical comments by commenter</vt:lpstr>
      <vt:lpstr>IEEE-SA Mandatory Editorial Coordination</vt:lpstr>
      <vt:lpstr>Unsatisfied Technical Comments – Topics</vt:lpstr>
      <vt:lpstr>Unsatisfied comments</vt:lpstr>
      <vt:lpstr>TGaz Projected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P802.11ba Report to EC on Conditional Approval to go to SA Ballot</dc:title>
  <dc:creator>Minyoung.Park@intel.com</dc:creator>
  <cp:keywords>CTPClassification=CTP_NT</cp:keywords>
  <cp:lastModifiedBy>Segev, Jonathan</cp:lastModifiedBy>
  <cp:revision>186</cp:revision>
  <cp:lastPrinted>1601-01-01T00:00:00Z</cp:lastPrinted>
  <dcterms:created xsi:type="dcterms:W3CDTF">2019-11-09T15:46:46Z</dcterms:created>
  <dcterms:modified xsi:type="dcterms:W3CDTF">2021-09-14T13:52:09Z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