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05" r:id="rId3"/>
    <p:sldId id="303" r:id="rId4"/>
    <p:sldId id="298" r:id="rId5"/>
    <p:sldId id="304"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555B5B-1569-4528-BBD3-5290BF9F87DD}" v="3" dt="2021-09-01T21:31:09.4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4127" autoAdjust="0"/>
  </p:normalViewPr>
  <p:slideViewPr>
    <p:cSldViewPr>
      <p:cViewPr varScale="1">
        <p:scale>
          <a:sx n="67" d="100"/>
          <a:sy n="67" d="100"/>
        </p:scale>
        <p:origin x="1172" y="4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9/13/2021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US" dirty="0" err="1"/>
              <a:t>Tuncer</a:t>
            </a:r>
            <a:r>
              <a:rPr lang="en-US" dirty="0"/>
              <a:t> </a:t>
            </a:r>
            <a:r>
              <a:rPr lang="en-US" dirty="0" err="1"/>
              <a:t>Baykas</a:t>
            </a:r>
            <a:r>
              <a:rPr lang="en-US" dirty="0"/>
              <a:t>, Kadir Has Uni</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US" dirty="0" err="1"/>
              <a:t>Tuncer</a:t>
            </a:r>
            <a:r>
              <a:rPr lang="en-US" dirty="0"/>
              <a:t> </a:t>
            </a:r>
            <a:r>
              <a:rPr lang="en-US" dirty="0" err="1"/>
              <a:t>Baykas</a:t>
            </a:r>
            <a:r>
              <a:rPr lang="en-US" dirty="0"/>
              <a:t>, Kadir Has Uni</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-21/</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1500</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8/dcn/21/18-21-0036-07-0000-frequency-table-template.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September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US" dirty="0" err="1"/>
              <a:t>Tuncer</a:t>
            </a:r>
            <a:r>
              <a:rPr lang="en-US" dirty="0"/>
              <a:t> </a:t>
            </a:r>
            <a:r>
              <a:rPr lang="en-US" dirty="0" err="1"/>
              <a:t>Baykas</a:t>
            </a:r>
            <a:r>
              <a:rPr lang="en-US" dirty="0"/>
              <a:t>, Kadir Has Uni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September 2021 </a:t>
            </a:r>
            <a:r>
              <a:rPr lang="tr-TR" sz="3600" dirty="0"/>
              <a:t>802.19 </a:t>
            </a:r>
            <a:r>
              <a:rPr lang="tr-TR" sz="3600" dirty="0" err="1"/>
              <a:t>Liaison</a:t>
            </a:r>
            <a:r>
              <a:rPr lang="tr-TR" sz="3600" dirty="0"/>
              <a:t>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2021-09-</a:t>
            </a:r>
            <a:r>
              <a:rPr lang="tr-TR" sz="2133" b="0" dirty="0"/>
              <a:t>13</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27497041"/>
              </p:ext>
            </p:extLst>
          </p:nvPr>
        </p:nvGraphicFramePr>
        <p:xfrm>
          <a:off x="539750" y="2438400"/>
          <a:ext cx="8674100" cy="2679700"/>
        </p:xfrm>
        <a:graphic>
          <a:graphicData uri="http://schemas.openxmlformats.org/presentationml/2006/ole">
            <mc:AlternateContent xmlns:mc="http://schemas.openxmlformats.org/markup-compatibility/2006">
              <mc:Choice xmlns:v="urn:schemas-microsoft-com:vml" Requires="v">
                <p:oleObj name="Document" r:id="rId3" imgW="8249760" imgH="2557440" progId="Word.Document.8">
                  <p:embed/>
                </p:oleObj>
              </mc:Choice>
              <mc:Fallback>
                <p:oleObj name="Document" r:id="rId3" imgW="8249760" imgH="2557440" progId="Word.Document.8">
                  <p:embed/>
                  <p:pic>
                    <p:nvPicPr>
                      <p:cNvPr id="3075" name="Object 3"/>
                      <p:cNvPicPr>
                        <a:picLocks noChangeAspect="1" noChangeArrowheads="1"/>
                      </p:cNvPicPr>
                      <p:nvPr/>
                    </p:nvPicPr>
                    <p:blipFill>
                      <a:blip r:embed="rId4"/>
                      <a:srcRect/>
                      <a:stretch>
                        <a:fillRect/>
                      </a:stretch>
                    </p:blipFill>
                    <p:spPr bwMode="auto">
                      <a:xfrm>
                        <a:off x="539750" y="2438400"/>
                        <a:ext cx="86741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C835-B316-4211-B639-18D8C35BC0DB}"/>
              </a:ext>
            </a:extLst>
          </p:cNvPr>
          <p:cNvSpPr>
            <a:spLocks noGrp="1"/>
          </p:cNvSpPr>
          <p:nvPr>
            <p:ph type="title"/>
          </p:nvPr>
        </p:nvSpPr>
        <p:spPr/>
        <p:txBody>
          <a:bodyPr/>
          <a:lstStyle/>
          <a:p>
            <a:r>
              <a:rPr lang="tr-TR" sz="3600" dirty="0" err="1"/>
              <a:t>Voters</a:t>
            </a:r>
            <a:r>
              <a:rPr lang="tr-TR" sz="3600" dirty="0"/>
              <a:t> </a:t>
            </a:r>
            <a:r>
              <a:rPr lang="tr-TR" sz="3600" dirty="0" err="1"/>
              <a:t>and</a:t>
            </a:r>
            <a:r>
              <a:rPr lang="tr-TR" sz="3600" dirty="0"/>
              <a:t> </a:t>
            </a:r>
            <a:r>
              <a:rPr lang="en-US" sz="3600" dirty="0"/>
              <a:t>Voting Rights</a:t>
            </a:r>
          </a:p>
        </p:txBody>
      </p:sp>
      <p:sp>
        <p:nvSpPr>
          <p:cNvPr id="3" name="Content Placeholder 2">
            <a:extLst>
              <a:ext uri="{FF2B5EF4-FFF2-40B4-BE49-F238E27FC236}">
                <a16:creationId xmlns:a16="http://schemas.microsoft.com/office/drawing/2014/main" id="{CD03C6C8-DD82-41FD-813E-9E11425B6458}"/>
              </a:ext>
            </a:extLst>
          </p:cNvPr>
          <p:cNvSpPr>
            <a:spLocks noGrp="1"/>
          </p:cNvSpPr>
          <p:nvPr>
            <p:ph idx="1"/>
          </p:nvPr>
        </p:nvSpPr>
        <p:spPr/>
        <p:txBody>
          <a:bodyPr/>
          <a:lstStyle/>
          <a:p>
            <a:r>
              <a:rPr lang="en-US" sz="2400" dirty="0"/>
              <a:t>IEEE 802.19 has 51 voting members</a:t>
            </a:r>
            <a:endParaRPr lang="tr-TR" sz="2400" dirty="0"/>
          </a:p>
          <a:p>
            <a:r>
              <a:rPr lang="en-US" sz="2400" dirty="0"/>
              <a:t>This meeting does not provide attendance credit towards voting rights</a:t>
            </a:r>
          </a:p>
          <a:p>
            <a:r>
              <a:rPr lang="en-US" sz="2400" dirty="0"/>
              <a:t>Future Electronic Interims are likely to provide attendance credit for voting rights</a:t>
            </a:r>
          </a:p>
        </p:txBody>
      </p:sp>
      <p:sp>
        <p:nvSpPr>
          <p:cNvPr id="4" name="Slide Number Placeholder 3">
            <a:extLst>
              <a:ext uri="{FF2B5EF4-FFF2-40B4-BE49-F238E27FC236}">
                <a16:creationId xmlns:a16="http://schemas.microsoft.com/office/drawing/2014/main" id="{2C537CCC-8FB5-4F27-AC4E-962FFED733D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2B514E8-9761-4914-A937-BB3DB1C36118}"/>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72864290-A4C6-4106-A19E-D421B37B52F1}"/>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68401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381000" y="731523"/>
            <a:ext cx="9067800" cy="944878"/>
          </a:xfrm>
        </p:spPr>
        <p:txBody>
          <a:bodyPr/>
          <a:lstStyle/>
          <a:p>
            <a:r>
              <a:rPr lang="en-US" sz="3200" dirty="0"/>
              <a:t>Comment Collection on the 802.11be CA Document</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 802.19 Comment Collection on the 802.11be Coexistence Assessment document closed on June 21, 2021</a:t>
            </a:r>
          </a:p>
          <a:p>
            <a:r>
              <a:rPr lang="en-US" sz="2400" dirty="0"/>
              <a:t>Four comments were received during and were forwarded to the 802.11 working group</a:t>
            </a:r>
          </a:p>
          <a:p>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05993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563878"/>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425788"/>
            <a:ext cx="9144000" cy="5350933"/>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group has agreed on the format of the Frequency Table</a:t>
            </a:r>
          </a:p>
          <a:p>
            <a:r>
              <a:rPr lang="en-US" sz="2200" dirty="0"/>
              <a:t>Refinements have been made over the last few meetings</a:t>
            </a:r>
          </a:p>
          <a:p>
            <a:r>
              <a:rPr lang="en-US" sz="2200" dirty="0"/>
              <a:t>Recently Steve S. and Eduard Au providing input on the various 802.11 PHY Amendments</a:t>
            </a:r>
          </a:p>
          <a:p>
            <a:pPr lvl="1"/>
            <a:r>
              <a:rPr lang="en-US" sz="2000" b="1" dirty="0"/>
              <a:t>Detailed Frequency Bands for each PHY is under development</a:t>
            </a:r>
          </a:p>
          <a:p>
            <a:r>
              <a:rPr lang="en-US" sz="2200" dirty="0"/>
              <a:t>The latest working version of the Frequency Table document is available on Mentor,</a:t>
            </a:r>
          </a:p>
          <a:p>
            <a:pPr lvl="1"/>
            <a:r>
              <a:rPr lang="en-US" sz="2000" b="1" dirty="0">
                <a:hlinkClick r:id="rId2"/>
              </a:rPr>
              <a:t>https://mentor.ieee.org/802.18/dcn/21/18-21-0036-07-0000-frequency-table-template.xlsx</a:t>
            </a:r>
            <a:r>
              <a:rPr lang="en-US" sz="2000" b="1" dirty="0"/>
              <a:t> </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September 2021</a:t>
            </a:r>
            <a:endParaRPr lang="en-GB" dirty="0"/>
          </a:p>
        </p:txBody>
      </p:sp>
      <p:pic>
        <p:nvPicPr>
          <p:cNvPr id="3" name="Picture 2">
            <a:extLst>
              <a:ext uri="{FF2B5EF4-FFF2-40B4-BE49-F238E27FC236}">
                <a16:creationId xmlns:a16="http://schemas.microsoft.com/office/drawing/2014/main" id="{2CC8FFDA-EACE-409C-9B29-5B8E9EE0D757}"/>
              </a:ext>
            </a:extLst>
          </p:cNvPr>
          <p:cNvPicPr>
            <a:picLocks noChangeAspect="1"/>
          </p:cNvPicPr>
          <p:nvPr/>
        </p:nvPicPr>
        <p:blipFill>
          <a:blip r:embed="rId2"/>
          <a:stretch>
            <a:fillRect/>
          </a:stretch>
        </p:blipFill>
        <p:spPr>
          <a:xfrm>
            <a:off x="2895600" y="1828798"/>
            <a:ext cx="3680460" cy="475488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1138</TotalTime>
  <Words>345</Words>
  <Application>Microsoft Office PowerPoint</Application>
  <PresentationFormat>Özel</PresentationFormat>
  <Paragraphs>41</Paragraphs>
  <Slides>5</Slides>
  <Notes>1</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5</vt:i4>
      </vt:variant>
    </vt:vector>
  </HeadingPairs>
  <TitlesOfParts>
    <vt:vector size="11" baseType="lpstr">
      <vt:lpstr>Arial</vt:lpstr>
      <vt:lpstr>Calibri</vt:lpstr>
      <vt:lpstr>Courier New</vt:lpstr>
      <vt:lpstr>Times New Roman</vt:lpstr>
      <vt:lpstr>Office Theme</vt:lpstr>
      <vt:lpstr>Microsoft Word 97 - 2003 Belgesi</vt:lpstr>
      <vt:lpstr>September 2021 802.19 Liaison Report</vt:lpstr>
      <vt:lpstr>Voters and Voting Rights</vt:lpstr>
      <vt:lpstr>Comment Collection on the 802.11be CA Document</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165</cp:revision>
  <cp:lastPrinted>2015-01-08T23:35:49Z</cp:lastPrinted>
  <dcterms:created xsi:type="dcterms:W3CDTF">2014-10-30T17:06:39Z</dcterms:created>
  <dcterms:modified xsi:type="dcterms:W3CDTF">2021-09-13T12:22:07Z</dcterms:modified>
</cp:coreProperties>
</file>