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96" y="6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802.11-21/1475r0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96-04-00be-11be-ap-mld-architecture-discussion-2.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111-04-00be-mld-architecture-part-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ARC-SC-agenda-Sept-9-2021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9 September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11-21/0396r4</a:t>
            </a:r>
            <a:r>
              <a:rPr lang="en-US" sz="2200" dirty="0"/>
              <a:t> – Presented previously; background/high-level discussion</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11-21/1111r4</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685800" lvl="2" indent="-342900">
              <a:lnSpc>
                <a:spcPct val="90000"/>
              </a:lnSpc>
              <a:buFont typeface="Arial" pitchFamily="34" charset="0"/>
              <a:buChar char="•"/>
              <a:defRPr/>
            </a:pPr>
            <a:r>
              <a:rPr lang="en-US" b="1" dirty="0">
                <a:solidFill>
                  <a:schemeClr val="tx1"/>
                </a:solidFill>
              </a:rPr>
              <a:t>Consider/review </a:t>
            </a:r>
            <a:r>
              <a:rPr lang="en-US" b="1" dirty="0" err="1">
                <a:solidFill>
                  <a:schemeClr val="tx1"/>
                </a:solidFill>
              </a:rPr>
              <a:t>TGbb</a:t>
            </a:r>
            <a:r>
              <a:rPr lang="en-US" b="1" dirty="0">
                <a:solidFill>
                  <a:schemeClr val="tx1"/>
                </a:solidFill>
              </a:rPr>
              <a:t> for architecture impacts/fit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Sept interim session</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Sept interim session</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9 September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9 September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606</TotalTime>
  <Words>1732</Words>
  <Application>Microsoft Office PowerPoint</Application>
  <PresentationFormat>Widescreen</PresentationFormat>
  <Paragraphs>172</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ARC-SC-agenda-Sept-9-2021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cp:revision>
  <cp:lastPrinted>1601-01-01T00:00:00Z</cp:lastPrinted>
  <dcterms:created xsi:type="dcterms:W3CDTF">2021-01-26T19:12:38Z</dcterms:created>
  <dcterms:modified xsi:type="dcterms:W3CDTF">2021-09-09T18:52:59Z</dcterms:modified>
</cp:coreProperties>
</file>