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9" r:id="rId2"/>
    <p:sldId id="428" r:id="rId3"/>
    <p:sldId id="447" r:id="rId4"/>
    <p:sldId id="531" r:id="rId5"/>
    <p:sldId id="532" r:id="rId6"/>
    <p:sldId id="533" r:id="rId7"/>
    <p:sldId id="578" r:id="rId8"/>
    <p:sldId id="579" r:id="rId9"/>
    <p:sldId id="577" r:id="rId10"/>
    <p:sldId id="580" r:id="rId11"/>
    <p:sldId id="581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FA"/>
    <a:srgbClr val="FFCC66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6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2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3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4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37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1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2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99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3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39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10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91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94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99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5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4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11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57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5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50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73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631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3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02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42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15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898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52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438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29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4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802.11-21/1472r0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14053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September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 smtClean="0">
                <a:solidFill>
                  <a:schemeClr val="tx1"/>
                </a:solidFill>
              </a:rPr>
              <a:t>Alternative Disregard Sequence for Reducing TB </a:t>
            </a:r>
            <a:r>
              <a:rPr lang="en-US" kern="1200" dirty="0">
                <a:solidFill>
                  <a:schemeClr val="tx1"/>
                </a:solidFill>
              </a:rPr>
              <a:t>USIG </a:t>
            </a:r>
            <a:r>
              <a:rPr lang="en-US" kern="1200" dirty="0" smtClean="0">
                <a:solidFill>
                  <a:schemeClr val="tx1"/>
                </a:solidFill>
              </a:rPr>
              <a:t>PAPR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</a:t>
            </a:r>
            <a:r>
              <a:rPr lang="en-US" sz="2000" b="0" smtClean="0"/>
              <a:t>September 5</a:t>
            </a:r>
            <a:r>
              <a:rPr lang="en-US" sz="2000" b="0" baseline="30000" smtClean="0"/>
              <a:t>th</a:t>
            </a:r>
            <a:r>
              <a:rPr lang="en-US" sz="2000" b="0" dirty="0" smtClean="0"/>
              <a:t>, 2021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54701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baseline="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Ming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References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53975" lvl="1" indent="0">
              <a:spcAft>
                <a:spcPts val="0"/>
              </a:spcAft>
              <a:buNone/>
            </a:pPr>
            <a:r>
              <a:rPr lang="en-US" sz="1800" dirty="0" smtClean="0"/>
              <a:t>[1] 11-21-0093r4: </a:t>
            </a:r>
            <a:r>
              <a:rPr lang="en-US" sz="1800" dirty="0"/>
              <a:t>Reducing USIG PAPR via Disregard Bit </a:t>
            </a:r>
            <a:r>
              <a:rPr lang="en-US" sz="1800" dirty="0" smtClean="0"/>
              <a:t>Value</a:t>
            </a:r>
          </a:p>
          <a:p>
            <a:pPr marL="53975" lvl="1" indent="0">
              <a:spcAft>
                <a:spcPts val="0"/>
              </a:spcAft>
              <a:buNone/>
            </a:pPr>
            <a:r>
              <a:rPr lang="en-US" sz="1800" dirty="0"/>
              <a:t>[2] </a:t>
            </a:r>
            <a:r>
              <a:rPr lang="en-US" sz="1800" dirty="0" smtClean="0"/>
              <a:t>11-21-0922r5</a:t>
            </a:r>
            <a:r>
              <a:rPr lang="en-US" sz="1800" dirty="0"/>
              <a:t>: May-July </a:t>
            </a:r>
            <a:r>
              <a:rPr lang="en-US" sz="1800" dirty="0" err="1" smtClean="0"/>
              <a:t>TGbe</a:t>
            </a:r>
            <a:r>
              <a:rPr lang="en-US" sz="1800" dirty="0" smtClean="0"/>
              <a:t> </a:t>
            </a:r>
            <a:r>
              <a:rPr lang="en-US" sz="1800" dirty="0"/>
              <a:t>Teleconference Minutes</a:t>
            </a:r>
          </a:p>
        </p:txBody>
      </p:sp>
    </p:spTree>
    <p:extLst>
      <p:ext uri="{BB962C8B-B14F-4D97-AF65-F5344CB8AC3E}">
        <p14:creationId xmlns:p14="http://schemas.microsoft.com/office/powerpoint/2010/main" val="9498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SP #1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/>
              <a:t>Do you support </a:t>
            </a:r>
            <a:r>
              <a:rPr lang="en-US" sz="1800" dirty="0" smtClean="0"/>
              <a:t>the following addition to 9.3.1.22.1.3 (above Table 9-29j4)?</a:t>
            </a:r>
          </a:p>
          <a:p>
            <a:pPr marL="395287" lvl="2" indent="0">
              <a:spcAft>
                <a:spcPts val="0"/>
              </a:spcAft>
              <a:buNone/>
            </a:pPr>
            <a:endParaRPr lang="en-US" sz="1600" dirty="0" smtClean="0"/>
          </a:p>
          <a:p>
            <a:pPr marL="395287" lvl="2" indent="0">
              <a:spcAft>
                <a:spcPts val="0"/>
              </a:spcAft>
              <a:buNone/>
            </a:pPr>
            <a:r>
              <a:rPr lang="en-US" sz="1600" dirty="0" smtClean="0"/>
              <a:t>Bits </a:t>
            </a:r>
            <a:r>
              <a:rPr lang="en-US" sz="1600" dirty="0"/>
              <a:t>B25-B30, </a:t>
            </a:r>
            <a:r>
              <a:rPr lang="en-US" sz="1600" dirty="0" smtClean="0"/>
              <a:t>B32-B35 </a:t>
            </a:r>
            <a:r>
              <a:rPr lang="en-US" sz="1600" dirty="0"/>
              <a:t>of the Special User Info field </a:t>
            </a:r>
            <a:r>
              <a:rPr lang="en-US" sz="1600" dirty="0" smtClean="0"/>
              <a:t>shall be set to ‘</a:t>
            </a:r>
            <a:r>
              <a:rPr lang="en-US" sz="1600" smtClean="0"/>
              <a:t>1’, </a:t>
            </a:r>
            <a:r>
              <a:rPr lang="en-US" sz="1600" dirty="0" smtClean="0"/>
              <a:t>and </a:t>
            </a:r>
            <a:r>
              <a:rPr lang="en-US" sz="1600" smtClean="0"/>
              <a:t>B36 shall be set to ‘0’, </a:t>
            </a:r>
            <a:r>
              <a:rPr lang="en-US" sz="1600" dirty="0" smtClean="0"/>
              <a:t>if </a:t>
            </a:r>
            <a:r>
              <a:rPr lang="en-US" sz="1600" dirty="0"/>
              <a:t>dot11EHTBaseLineFeaturesImplementedOnly equals to true</a:t>
            </a:r>
            <a:r>
              <a:rPr lang="en-US" sz="1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3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0111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1101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MHz, puncturing 1110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4478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</a:t>
            </a:r>
            <a:endParaRPr lang="zh-CN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01111111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10111111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11011111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D1.0, the agreed U-SIG design for a TB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[1] we suggested </a:t>
            </a:r>
            <a:r>
              <a:rPr lang="en-US" dirty="0"/>
              <a:t>to set the Disregard bits in the TB PPDU’s U-SIG field to a value of ‘011110’ (</a:t>
            </a:r>
            <a:r>
              <a:rPr lang="aa-ET" dirty="0"/>
              <a:t>’</a:t>
            </a:r>
            <a:r>
              <a:rPr lang="en-US" dirty="0"/>
              <a:t>30’ in decimal) in the first U-SIG symbol, and a value of ‘11011’ (</a:t>
            </a:r>
            <a:r>
              <a:rPr lang="aa-ET" dirty="0"/>
              <a:t>’</a:t>
            </a:r>
            <a:r>
              <a:rPr lang="en-US" dirty="0"/>
              <a:t>27’ in decimal) in the second U-SIG symbol, because it leads to consistent PAPR reduction across all cases and for both U-SIG </a:t>
            </a:r>
            <a:r>
              <a:rPr lang="en-US" dirty="0" smtClean="0"/>
              <a:t>symbols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Both this and an alternative approach (all 1s) failed to get majority votes [2]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order to harmonize, in this contribution we suggest a compromise, with an alternative suggested Disregard sequence containing all 1s except for one bit set to 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73218"/>
            <a:ext cx="6567698" cy="10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11110111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11111011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11111101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002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11111110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00111111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11110011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MHz, puncturing 11111100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Reducing U-SIG PAPR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Here we look at an alternative approach, where of the total number of 11 disregard bits, 10 are set to ‘1’ and </a:t>
            </a:r>
            <a:r>
              <a:rPr lang="en-US" sz="1800" dirty="0"/>
              <a:t>1 bit </a:t>
            </a:r>
            <a:r>
              <a:rPr lang="en-US" sz="1800" dirty="0" smtClean="0"/>
              <a:t>is set to ‘0’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In particular, we look at ‘11111111110’ because it yields lower PAPR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We also compare the results to our previously suggested sequence (‘01111011011’)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As we will show, the sequence ‘11111111110’ is better than all ones (‘111111111’) consistently across all BW values, including puncturing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/>
              <a:t>Most importantly, it reduces the maximum PAPR which is determined by U-SIG-2 for </a:t>
            </a:r>
            <a:r>
              <a:rPr lang="en-US" sz="1600" dirty="0" smtClean="0"/>
              <a:t>majority of wide </a:t>
            </a:r>
            <a:r>
              <a:rPr lang="en-US" sz="1600" dirty="0" smtClean="0"/>
              <a:t>BW </a:t>
            </a:r>
            <a:r>
              <a:rPr lang="en-US" sz="1600" dirty="0" smtClean="0"/>
              <a:t>cases</a:t>
            </a:r>
            <a:endParaRPr lang="en-US" sz="1600" dirty="0" smtClean="0"/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Legend: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1E1EFA"/>
                </a:solidFill>
              </a:rPr>
              <a:t>Blue</a:t>
            </a:r>
            <a:r>
              <a:rPr lang="en-US" sz="1600" dirty="0" smtClean="0"/>
              <a:t>: ‘11111111111’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: ‘11111111110’ (for U-SIG-1 it is identical to ‘1111111111’)</a:t>
            </a:r>
          </a:p>
          <a:p>
            <a:pPr marL="682625" lvl="2">
              <a:spcAft>
                <a:spcPts val="0"/>
              </a:spcAft>
            </a:pPr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: ‘01111011011’ (previously suggested </a:t>
            </a:r>
            <a:r>
              <a:rPr lang="en-US" sz="1600" dirty="0" smtClean="0"/>
              <a:t>sequence in [1])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0011111111111111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1100111111111111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1111001111111111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1111110011111111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1111111100111111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1111111111110011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1111111111111100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0000111111111111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1111000011111111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20 MHz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761138" cy="51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1111111100001111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MHz, puncturing 1111111111110000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0011111111111111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1100111111111111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1111001111111111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1111110011111111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1111111100111111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1111111111001111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1111111111110011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40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49829"/>
            <a:ext cx="6672326" cy="50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1111111111111100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0000111111111111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1111000011111111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1111111100001111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MHz-2, </a:t>
            </a:r>
            <a:r>
              <a:rPr lang="en-US" sz="2800" dirty="0" err="1" smtClean="0"/>
              <a:t>punc</a:t>
            </a:r>
            <a:r>
              <a:rPr lang="en-US" sz="2800" dirty="0" smtClean="0"/>
              <a:t> 1111111111110000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7526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80 MHz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160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5240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320 MHz</a:t>
            </a:r>
            <a:endParaRPr lang="zh-CN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0" y="1676400"/>
            <a:ext cx="6279000" cy="4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Conclusions</a:t>
            </a:r>
            <a:endParaRPr lang="zh-CN" alt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We propose an alternative Disregard sequence for a TB PPDU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Of this 11 bit long sequence, there are 10 </a:t>
            </a:r>
            <a:r>
              <a:rPr lang="en-US" sz="1800" dirty="0"/>
              <a:t>values of ‘1’ with a final value of ‘0’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This sequence yields lower PAPR </a:t>
            </a:r>
            <a:r>
              <a:rPr lang="en-US" sz="1800" dirty="0"/>
              <a:t>compared to the </a:t>
            </a:r>
            <a:r>
              <a:rPr lang="en-US" sz="1800" dirty="0" smtClean="0"/>
              <a:t>all ‘1’s case</a:t>
            </a:r>
            <a:endParaRPr lang="en-US" sz="1600" dirty="0" smtClean="0"/>
          </a:p>
          <a:p>
            <a:pPr marL="341313" lvl="1">
              <a:spcAft>
                <a:spcPts val="0"/>
              </a:spcAft>
            </a:pPr>
            <a:r>
              <a:rPr lang="en-US" sz="1800" dirty="0"/>
              <a:t>This sequence can be a ‘Validate’ for Rel. 1 </a:t>
            </a:r>
            <a:r>
              <a:rPr lang="en-US" sz="1800" dirty="0" smtClean="0"/>
              <a:t>STAs, and any other sequence (of the 2^11 potential sequences) may be used in Rel. 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99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333101</TotalTime>
  <Words>1381</Words>
  <Application>Microsoft Office PowerPoint</Application>
  <PresentationFormat>On-screen Show (4:3)</PresentationFormat>
  <Paragraphs>308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ＭＳ Ｐゴシック</vt:lpstr>
      <vt:lpstr>Arial</vt:lpstr>
      <vt:lpstr>Times New Roman</vt:lpstr>
      <vt:lpstr>802-11-Submission</vt:lpstr>
      <vt:lpstr>Alternative Disregard Sequence for Reducing TB USIG PAPR</vt:lpstr>
      <vt:lpstr>Background</vt:lpstr>
      <vt:lpstr>Reducing U-SIG PAPR</vt:lpstr>
      <vt:lpstr>20 MHz</vt:lpstr>
      <vt:lpstr>40 MHz</vt:lpstr>
      <vt:lpstr>80 MHz</vt:lpstr>
      <vt:lpstr>160 MHz</vt:lpstr>
      <vt:lpstr>320 MHz</vt:lpstr>
      <vt:lpstr>Conclusions</vt:lpstr>
      <vt:lpstr>References</vt:lpstr>
      <vt:lpstr>SP #1</vt:lpstr>
      <vt:lpstr>80 MHz, puncturing 0111</vt:lpstr>
      <vt:lpstr>80 MHz, puncturing 1011</vt:lpstr>
      <vt:lpstr>80 MHz, puncturing 1101</vt:lpstr>
      <vt:lpstr>80 MHz, puncturing 1110</vt:lpstr>
      <vt:lpstr>160 MHz</vt:lpstr>
      <vt:lpstr>160 MHz, puncturing 01111111</vt:lpstr>
      <vt:lpstr>160 MHz, puncturing 10111111</vt:lpstr>
      <vt:lpstr>160 MHz, puncturing 11011111</vt:lpstr>
      <vt:lpstr>160 MHz, puncturing 11101111</vt:lpstr>
      <vt:lpstr>160 MHz, puncturing 11110111</vt:lpstr>
      <vt:lpstr>160 MHz, puncturing 11111011</vt:lpstr>
      <vt:lpstr>160 MHz, puncturing 11111101</vt:lpstr>
      <vt:lpstr>160 MHz, puncturing 11111110</vt:lpstr>
      <vt:lpstr>160 MHz, puncturing 00111111</vt:lpstr>
      <vt:lpstr>160 MHz, puncturing 11001111</vt:lpstr>
      <vt:lpstr>160 MHz, puncturing 11110011</vt:lpstr>
      <vt:lpstr>160 MHz, puncturing 11111100</vt:lpstr>
      <vt:lpstr>320 MHz</vt:lpstr>
      <vt:lpstr>320 MHz, puncturing 0011111111111111</vt:lpstr>
      <vt:lpstr>320 MHz, puncturing 1100111111111111</vt:lpstr>
      <vt:lpstr>320 MHz, puncturing 1111001111111111</vt:lpstr>
      <vt:lpstr>320 MHz, puncturing 1111110011111111</vt:lpstr>
      <vt:lpstr>320 MHz, puncturing 1111111100111111</vt:lpstr>
      <vt:lpstr>320 MHz, puncturing 1111111111001111</vt:lpstr>
      <vt:lpstr>320 MHz, puncturing 1111111111110011</vt:lpstr>
      <vt:lpstr>320 MHz, puncturing 1111111111111100</vt:lpstr>
      <vt:lpstr>320 MHz, puncturing 0000111111111111</vt:lpstr>
      <vt:lpstr>320 MHz, puncturing 1111000011111111</vt:lpstr>
      <vt:lpstr>320 MHz, puncturing 1111111100001111</vt:lpstr>
      <vt:lpstr>320 MHz, puncturing 1111111111110000</vt:lpstr>
      <vt:lpstr>320 MHz-2</vt:lpstr>
      <vt:lpstr>320 MHz-2, punc 0011111111111111</vt:lpstr>
      <vt:lpstr>320 MHz-2, punc 1100111111111111</vt:lpstr>
      <vt:lpstr>320 MHz-2, punc 1111001111111111</vt:lpstr>
      <vt:lpstr>320 MHz-2, punc 1111110011111111</vt:lpstr>
      <vt:lpstr>320 MHz-2, punc 1111111100111111</vt:lpstr>
      <vt:lpstr>320 MHz-2, punc 1111111111001111</vt:lpstr>
      <vt:lpstr>320 MHz-2, punc 1111111111110011</vt:lpstr>
      <vt:lpstr>320 MHz-2, punc 1111111111111100</vt:lpstr>
      <vt:lpstr>320 MHz-2, punc 0000111111111111</vt:lpstr>
      <vt:lpstr>320 MHz-2, punc 1111000011111111</vt:lpstr>
      <vt:lpstr>320 MHz-2, punc 1111111100001111</vt:lpstr>
      <vt:lpstr>320 MHz-2, punc 1111111111110000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1332</cp:revision>
  <cp:lastPrinted>1998-02-10T13:28:06Z</cp:lastPrinted>
  <dcterms:created xsi:type="dcterms:W3CDTF">2013-11-12T18:41:50Z</dcterms:created>
  <dcterms:modified xsi:type="dcterms:W3CDTF">2021-09-09T11:08:52Z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1630398755</vt:lpwstr>
  </property>
</Properties>
</file>