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621" r:id="rId5"/>
    <p:sldId id="631" r:id="rId6"/>
    <p:sldId id="633" r:id="rId7"/>
    <p:sldId id="637" r:id="rId8"/>
    <p:sldId id="645" r:id="rId9"/>
    <p:sldId id="647" r:id="rId10"/>
    <p:sldId id="646" r:id="rId11"/>
    <p:sldId id="639" r:id="rId12"/>
    <p:sldId id="630" r:id="rId13"/>
    <p:sldId id="629" r:id="rId14"/>
    <p:sldId id="64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DC8765-20D8-42C9-9465-6233BF2A9EFF}" v="7" dt="2021-09-02T21:01:29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854" autoAdjust="0"/>
  </p:normalViewPr>
  <p:slideViewPr>
    <p:cSldViewPr>
      <p:cViewPr varScale="1">
        <p:scale>
          <a:sx n="127" d="100"/>
          <a:sy n="127" d="100"/>
        </p:scale>
        <p:origin x="552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 Hawkes" userId="eab752e9-2551-474c-ad87-8e164843820d" providerId="ADAL" clId="{4BDC8765-20D8-42C9-9465-6233BF2A9EFF}"/>
    <pc:docChg chg="custSel modSld">
      <pc:chgData name="Philip Hawkes" userId="eab752e9-2551-474c-ad87-8e164843820d" providerId="ADAL" clId="{4BDC8765-20D8-42C9-9465-6233BF2A9EFF}" dt="2021-09-02T21:01:59.779" v="30"/>
      <pc:docMkLst>
        <pc:docMk/>
      </pc:docMkLst>
      <pc:sldChg chg="modSp mod">
        <pc:chgData name="Philip Hawkes" userId="eab752e9-2551-474c-ad87-8e164843820d" providerId="ADAL" clId="{4BDC8765-20D8-42C9-9465-6233BF2A9EFF}" dt="2021-09-02T21:01:35.559" v="20" actId="20577"/>
        <pc:sldMkLst>
          <pc:docMk/>
          <pc:sldMk cId="0" sldId="621"/>
        </pc:sldMkLst>
        <pc:spChg chg="mod">
          <ac:chgData name="Philip Hawkes" userId="eab752e9-2551-474c-ad87-8e164843820d" providerId="ADAL" clId="{4BDC8765-20D8-42C9-9465-6233BF2A9EFF}" dt="2021-09-02T21:01:30.918" v="18"/>
          <ac:spMkLst>
            <pc:docMk/>
            <pc:sldMk cId="0" sldId="621"/>
            <ac:spMk id="6" creationId="{00000000-0000-0000-0000-000000000000}"/>
          </ac:spMkLst>
        </pc:spChg>
        <pc:spChg chg="mod">
          <ac:chgData name="Philip Hawkes" userId="eab752e9-2551-474c-ad87-8e164843820d" providerId="ADAL" clId="{4BDC8765-20D8-42C9-9465-6233BF2A9EFF}" dt="2021-09-02T21:01:35.559" v="20" actId="20577"/>
          <ac:spMkLst>
            <pc:docMk/>
            <pc:sldMk cId="0" sldId="621"/>
            <ac:spMk id="3074" creationId="{00000000-0000-0000-0000-000000000000}"/>
          </ac:spMkLst>
        </pc:spChg>
        <pc:graphicFrameChg chg="mod">
          <ac:chgData name="Philip Hawkes" userId="eab752e9-2551-474c-ad87-8e164843820d" providerId="ADAL" clId="{4BDC8765-20D8-42C9-9465-6233BF2A9EFF}" dt="2021-09-02T21:01:19.556" v="17"/>
          <ac:graphicFrameMkLst>
            <pc:docMk/>
            <pc:sldMk cId="0" sldId="621"/>
            <ac:graphicFrameMk id="3075" creationId="{00000000-0000-0000-0000-000000000000}"/>
          </ac:graphicFrameMkLst>
        </pc:graphicFrameChg>
      </pc:sldChg>
      <pc:sldChg chg="modSp mod">
        <pc:chgData name="Philip Hawkes" userId="eab752e9-2551-474c-ad87-8e164843820d" providerId="ADAL" clId="{4BDC8765-20D8-42C9-9465-6233BF2A9EFF}" dt="2021-09-02T21:01:57.159" v="29"/>
        <pc:sldMkLst>
          <pc:docMk/>
          <pc:sldMk cId="3164122846" sldId="629"/>
        </pc:sldMkLst>
        <pc:spChg chg="mod">
          <ac:chgData name="Philip Hawkes" userId="eab752e9-2551-474c-ad87-8e164843820d" providerId="ADAL" clId="{4BDC8765-20D8-42C9-9465-6233BF2A9EFF}" dt="2021-09-02T21:01:57.159" v="29"/>
          <ac:spMkLst>
            <pc:docMk/>
            <pc:sldMk cId="3164122846" sldId="629"/>
            <ac:spMk id="6" creationId="{2DACFCAC-0B0F-4004-BCE6-7526408BEC95}"/>
          </ac:spMkLst>
        </pc:spChg>
      </pc:sldChg>
      <pc:sldChg chg="modSp mod">
        <pc:chgData name="Philip Hawkes" userId="eab752e9-2551-474c-ad87-8e164843820d" providerId="ADAL" clId="{4BDC8765-20D8-42C9-9465-6233BF2A9EFF}" dt="2021-09-02T21:01:53.814" v="28"/>
        <pc:sldMkLst>
          <pc:docMk/>
          <pc:sldMk cId="3393965202" sldId="630"/>
        </pc:sldMkLst>
        <pc:spChg chg="mod">
          <ac:chgData name="Philip Hawkes" userId="eab752e9-2551-474c-ad87-8e164843820d" providerId="ADAL" clId="{4BDC8765-20D8-42C9-9465-6233BF2A9EFF}" dt="2021-09-02T21:01:53.814" v="28"/>
          <ac:spMkLst>
            <pc:docMk/>
            <pc:sldMk cId="3393965202" sldId="630"/>
            <ac:spMk id="4" creationId="{9C6BB6D5-F268-46E7-87C9-EF3CE4EF2C33}"/>
          </ac:spMkLst>
        </pc:spChg>
      </pc:sldChg>
      <pc:sldChg chg="modSp mod">
        <pc:chgData name="Philip Hawkes" userId="eab752e9-2551-474c-ad87-8e164843820d" providerId="ADAL" clId="{4BDC8765-20D8-42C9-9465-6233BF2A9EFF}" dt="2021-09-02T21:01:38.495" v="21"/>
        <pc:sldMkLst>
          <pc:docMk/>
          <pc:sldMk cId="2461874019" sldId="631"/>
        </pc:sldMkLst>
        <pc:spChg chg="mod">
          <ac:chgData name="Philip Hawkes" userId="eab752e9-2551-474c-ad87-8e164843820d" providerId="ADAL" clId="{4BDC8765-20D8-42C9-9465-6233BF2A9EFF}" dt="2021-09-02T21:01:38.495" v="21"/>
          <ac:spMkLst>
            <pc:docMk/>
            <pc:sldMk cId="2461874019" sldId="631"/>
            <ac:spMk id="4" creationId="{00000000-0000-0000-0000-000000000000}"/>
          </ac:spMkLst>
        </pc:spChg>
      </pc:sldChg>
      <pc:sldChg chg="modSp mod">
        <pc:chgData name="Philip Hawkes" userId="eab752e9-2551-474c-ad87-8e164843820d" providerId="ADAL" clId="{4BDC8765-20D8-42C9-9465-6233BF2A9EFF}" dt="2021-09-02T21:01:40.565" v="22"/>
        <pc:sldMkLst>
          <pc:docMk/>
          <pc:sldMk cId="1050951500" sldId="633"/>
        </pc:sldMkLst>
        <pc:spChg chg="mod">
          <ac:chgData name="Philip Hawkes" userId="eab752e9-2551-474c-ad87-8e164843820d" providerId="ADAL" clId="{4BDC8765-20D8-42C9-9465-6233BF2A9EFF}" dt="2021-09-02T21:01:40.565" v="22"/>
          <ac:spMkLst>
            <pc:docMk/>
            <pc:sldMk cId="1050951500" sldId="633"/>
            <ac:spMk id="4" creationId="{00000000-0000-0000-0000-000000000000}"/>
          </ac:spMkLst>
        </pc:spChg>
      </pc:sldChg>
      <pc:sldChg chg="modSp mod">
        <pc:chgData name="Philip Hawkes" userId="eab752e9-2551-474c-ad87-8e164843820d" providerId="ADAL" clId="{4BDC8765-20D8-42C9-9465-6233BF2A9EFF}" dt="2021-09-02T21:01:42.258" v="23"/>
        <pc:sldMkLst>
          <pc:docMk/>
          <pc:sldMk cId="1631258756" sldId="637"/>
        </pc:sldMkLst>
        <pc:spChg chg="mod">
          <ac:chgData name="Philip Hawkes" userId="eab752e9-2551-474c-ad87-8e164843820d" providerId="ADAL" clId="{4BDC8765-20D8-42C9-9465-6233BF2A9EFF}" dt="2021-09-02T21:01:42.258" v="23"/>
          <ac:spMkLst>
            <pc:docMk/>
            <pc:sldMk cId="1631258756" sldId="637"/>
            <ac:spMk id="6" creationId="{993A46B4-2D61-436A-8EDC-0727D6861813}"/>
          </ac:spMkLst>
        </pc:spChg>
      </pc:sldChg>
      <pc:sldChg chg="modSp mod">
        <pc:chgData name="Philip Hawkes" userId="eab752e9-2551-474c-ad87-8e164843820d" providerId="ADAL" clId="{4BDC8765-20D8-42C9-9465-6233BF2A9EFF}" dt="2021-09-02T21:01:51.313" v="27"/>
        <pc:sldMkLst>
          <pc:docMk/>
          <pc:sldMk cId="3198725359" sldId="639"/>
        </pc:sldMkLst>
        <pc:spChg chg="mod">
          <ac:chgData name="Philip Hawkes" userId="eab752e9-2551-474c-ad87-8e164843820d" providerId="ADAL" clId="{4BDC8765-20D8-42C9-9465-6233BF2A9EFF}" dt="2021-09-02T20:18:04.860" v="13" actId="20577"/>
          <ac:spMkLst>
            <pc:docMk/>
            <pc:sldMk cId="3198725359" sldId="639"/>
            <ac:spMk id="2" creationId="{DE700B12-D979-4C88-9DDB-EB7E16F66744}"/>
          </ac:spMkLst>
        </pc:spChg>
        <pc:spChg chg="mod">
          <ac:chgData name="Philip Hawkes" userId="eab752e9-2551-474c-ad87-8e164843820d" providerId="ADAL" clId="{4BDC8765-20D8-42C9-9465-6233BF2A9EFF}" dt="2021-09-02T20:18:17.789" v="14" actId="6549"/>
          <ac:spMkLst>
            <pc:docMk/>
            <pc:sldMk cId="3198725359" sldId="639"/>
            <ac:spMk id="3" creationId="{AE8BB1AA-6860-4480-842F-4539459FB23D}"/>
          </ac:spMkLst>
        </pc:spChg>
        <pc:spChg chg="mod">
          <ac:chgData name="Philip Hawkes" userId="eab752e9-2551-474c-ad87-8e164843820d" providerId="ADAL" clId="{4BDC8765-20D8-42C9-9465-6233BF2A9EFF}" dt="2021-09-02T21:01:51.313" v="27"/>
          <ac:spMkLst>
            <pc:docMk/>
            <pc:sldMk cId="3198725359" sldId="639"/>
            <ac:spMk id="6" creationId="{993A46B4-2D61-436A-8EDC-0727D6861813}"/>
          </ac:spMkLst>
        </pc:spChg>
      </pc:sldChg>
      <pc:sldChg chg="modSp mod">
        <pc:chgData name="Philip Hawkes" userId="eab752e9-2551-474c-ad87-8e164843820d" providerId="ADAL" clId="{4BDC8765-20D8-42C9-9465-6233BF2A9EFF}" dt="2021-09-02T21:01:44.421" v="24"/>
        <pc:sldMkLst>
          <pc:docMk/>
          <pc:sldMk cId="4271066116" sldId="645"/>
        </pc:sldMkLst>
        <pc:spChg chg="mod">
          <ac:chgData name="Philip Hawkes" userId="eab752e9-2551-474c-ad87-8e164843820d" providerId="ADAL" clId="{4BDC8765-20D8-42C9-9465-6233BF2A9EFF}" dt="2021-09-02T21:01:44.421" v="24"/>
          <ac:spMkLst>
            <pc:docMk/>
            <pc:sldMk cId="4271066116" sldId="645"/>
            <ac:spMk id="4" creationId="{00000000-0000-0000-0000-000000000000}"/>
          </ac:spMkLst>
        </pc:spChg>
      </pc:sldChg>
      <pc:sldChg chg="modSp mod">
        <pc:chgData name="Philip Hawkes" userId="eab752e9-2551-474c-ad87-8e164843820d" providerId="ADAL" clId="{4BDC8765-20D8-42C9-9465-6233BF2A9EFF}" dt="2021-09-02T21:01:49.055" v="26"/>
        <pc:sldMkLst>
          <pc:docMk/>
          <pc:sldMk cId="3272309040" sldId="646"/>
        </pc:sldMkLst>
        <pc:spChg chg="mod">
          <ac:chgData name="Philip Hawkes" userId="eab752e9-2551-474c-ad87-8e164843820d" providerId="ADAL" clId="{4BDC8765-20D8-42C9-9465-6233BF2A9EFF}" dt="2021-09-02T21:01:49.055" v="26"/>
          <ac:spMkLst>
            <pc:docMk/>
            <pc:sldMk cId="3272309040" sldId="646"/>
            <ac:spMk id="4" creationId="{00000000-0000-0000-0000-000000000000}"/>
          </ac:spMkLst>
        </pc:spChg>
      </pc:sldChg>
      <pc:sldChg chg="modSp mod">
        <pc:chgData name="Philip Hawkes" userId="eab752e9-2551-474c-ad87-8e164843820d" providerId="ADAL" clId="{4BDC8765-20D8-42C9-9465-6233BF2A9EFF}" dt="2021-09-02T21:01:46.535" v="25"/>
        <pc:sldMkLst>
          <pc:docMk/>
          <pc:sldMk cId="159792484" sldId="647"/>
        </pc:sldMkLst>
        <pc:spChg chg="mod">
          <ac:chgData name="Philip Hawkes" userId="eab752e9-2551-474c-ad87-8e164843820d" providerId="ADAL" clId="{4BDC8765-20D8-42C9-9465-6233BF2A9EFF}" dt="2021-09-02T21:01:46.535" v="25"/>
          <ac:spMkLst>
            <pc:docMk/>
            <pc:sldMk cId="159792484" sldId="647"/>
            <ac:spMk id="4" creationId="{00000000-0000-0000-0000-000000000000}"/>
          </ac:spMkLst>
        </pc:spChg>
      </pc:sldChg>
      <pc:sldChg chg="modSp mod">
        <pc:chgData name="Philip Hawkes" userId="eab752e9-2551-474c-ad87-8e164843820d" providerId="ADAL" clId="{4BDC8765-20D8-42C9-9465-6233BF2A9EFF}" dt="2021-09-02T21:01:59.779" v="30"/>
        <pc:sldMkLst>
          <pc:docMk/>
          <pc:sldMk cId="2739316894" sldId="648"/>
        </pc:sldMkLst>
        <pc:spChg chg="mod">
          <ac:chgData name="Philip Hawkes" userId="eab752e9-2551-474c-ad87-8e164843820d" providerId="ADAL" clId="{4BDC8765-20D8-42C9-9465-6233BF2A9EFF}" dt="2021-09-02T21:01:59.779" v="30"/>
          <ac:spMkLst>
            <pc:docMk/>
            <pc:sldMk cId="2739316894" sldId="648"/>
            <ac:spMk id="6" creationId="{2DACFCAC-0B0F-4004-BCE6-7526408BEC9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48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4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49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600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5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802.11-21/1464r0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SA/DA hiding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23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544379"/>
              </p:ext>
            </p:extLst>
          </p:nvPr>
        </p:nvGraphicFramePr>
        <p:xfrm>
          <a:off x="1600200" y="2408238"/>
          <a:ext cx="8820150" cy="297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3313" imgH="2790870" progId="Word.Document.8">
                  <p:embed/>
                </p:oleObj>
              </mc:Choice>
              <mc:Fallback>
                <p:oleObj name="Document" r:id="rId3" imgW="8243313" imgH="279087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08238"/>
                        <a:ext cx="8820150" cy="2976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Y) Tracking SA and DA 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>
            <a:normAutofit/>
          </a:bodyPr>
          <a:lstStyle/>
          <a:p>
            <a:r>
              <a:rPr lang="en-US" sz="2800" dirty="0"/>
              <a:t>Problem/Issue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SA and DA are currently sent in the clear OTA.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This reveals MAC addresses of other Devices used in the DS, which allows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Identifying OUI of Wired Device</a:t>
            </a:r>
            <a:r>
              <a:rPr lang="en-US" b="0" dirty="0"/>
              <a:t>s, and further profiling using traffic analysis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Tracking STAs performing STA-to-STA communication, even if other tracking mitigations are applied</a:t>
            </a:r>
          </a:p>
          <a:p>
            <a:r>
              <a:rPr lang="en-US" sz="2800" dirty="0"/>
              <a:t>Status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[Text indicating when use case was presented and any agreements on the use case.]</a:t>
            </a:r>
          </a:p>
          <a:p>
            <a:r>
              <a:rPr lang="en-US" sz="2800" dirty="0"/>
              <a:t>Reference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(This contribution)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316412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>
            <a:normAutofit/>
          </a:bodyPr>
          <a:lstStyle/>
          <a:p>
            <a:r>
              <a:rPr lang="en-US" sz="2800" dirty="0"/>
              <a:t>Do you agree to include this “Tracking SA and DA OTA ” issue in document “21/641 Proposed Issues”?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273931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Problems: SA/DA are transmitted in the clear OTA in frame headers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Reveals MAC addresses of wired devices in the DS, including OUI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Doesn’t provide user tracking but does reveal information that might be considered private.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STA-to-STA communication reveals longer-lived MAC addresses used in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When combined with frame sizes, can be used to track users around the DS – even if OTA MAC addresses are changing frequently.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Solutions need to consider legacy devices which would not include new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A-MSDU could be used to hide SA/DA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24618740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For Reference: Address fields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199"/>
            <a:ext cx="10361084" cy="41132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 = MAC address of the AP/STA transmitting the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RA = MAC address of the AP/STA receiving the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SA = MAC address of the source device (wired or wireless) of the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Can be the same as </a:t>
            </a:r>
            <a:r>
              <a:rPr lang="en-US" dirty="0"/>
              <a:t>T</a:t>
            </a:r>
            <a:r>
              <a:rPr lang="en-US" b="0" dirty="0"/>
              <a:t>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DA = MAC address of the destination device (wired or wireless) receiving the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Can be the same as 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1050951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0B12-D979-4C88-9DDB-EB7E16F66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BB1AA-6860-4480-842F-4539459FB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SA and/or DA does not need to be in the clear OTA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Sending this in the clear is a historical artefact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So far, no-one has worried because there is “lower-hang fruit” which is easier to exploit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Once we start patching up the privacy holes with random MAC, then this might become the low hanging fruit!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F84E5-0742-4B04-BE6D-6C92D98B2A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F37DD-FE55-4BD2-A272-A11B994AD0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3A46B4-2D61-436A-8EDC-0727D68618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25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Concerns with MAC Addresses of Wired devices in DS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SA/DA sent in the clear OTA reveals MAC addresses of wired devices in the DS, including OUI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OUI can reveal presence of expensive wired devices (e.g. high-end TV)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Thieves can do a “drive-by scan” of frames and check OUI to target houses to break into.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More detailed profiling can be applied using traffic analysis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Doesn’t provide user tracking but does reveal information that is considered private.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4271066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 of 11-21/1328 “Changing STA MAC addresses per association”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b="0" dirty="0"/>
              <a:t>802.11-21/1328 includes proposing the following privacy mitigations (MLO model)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Affiliated STA MAC addresses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Sent in the clear OTA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b="0" dirty="0"/>
              <a:t>hanges per association to prevent tracking OTA STA MAC Addresses between associations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MLD MAC address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Sent securely OTA between STA and AP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u="sng" dirty="0"/>
              <a:t>Never transmitted in the clear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Only STA and its AP should know mapping from random OTA and Non-AP MLD MAC addresses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Used for addressing the STA in the 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</a:t>
            </a:r>
            <a:r>
              <a:rPr lang="en-US" b="0" dirty="0"/>
              <a:t>persist over a single association or multiple sequential associations.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A multi-sequential-association </a:t>
            </a:r>
            <a:r>
              <a:rPr lang="en-US" dirty="0"/>
              <a:t>N</a:t>
            </a:r>
            <a:r>
              <a:rPr lang="en-US" b="0" dirty="0"/>
              <a:t>on-AP MLD MAC address would suit scenarios when two STAs are communicating, so that higher later protocols between STA A and STA B are not impacted by associations as the STAs move between APs.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159792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SA/DA and STA-to-STA communication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07620" y="4276453"/>
            <a:ext cx="10361084" cy="2228103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Assume we randomize the OTA MAC addresses of the STAs in a large enterprise network to provide privacy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If two such STAs are communicating, then from the two transmissions of a single frame, adversary infers the mapping between random OTA &amp; non-AP MLD MAC addresses for both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Sending SA/DA in the clear will compromise/nullify other privacy mitigations!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78920859-7F4E-42C8-A89A-5285D119C415}"/>
              </a:ext>
            </a:extLst>
          </p:cNvPr>
          <p:cNvSpPr/>
          <p:nvPr/>
        </p:nvSpPr>
        <p:spPr bwMode="auto">
          <a:xfrm>
            <a:off x="4436712" y="1672746"/>
            <a:ext cx="2497488" cy="1238329"/>
          </a:xfrm>
          <a:prstGeom prst="clou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FDDF5F-4F9D-41D5-AAED-D42153CA052B}"/>
              </a:ext>
            </a:extLst>
          </p:cNvPr>
          <p:cNvSpPr txBox="1"/>
          <p:nvPr/>
        </p:nvSpPr>
        <p:spPr>
          <a:xfrm>
            <a:off x="1066800" y="2064828"/>
            <a:ext cx="1007712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A9AB30-BB5A-4B12-A957-FF6A697C8260}"/>
              </a:ext>
            </a:extLst>
          </p:cNvPr>
          <p:cNvSpPr txBox="1"/>
          <p:nvPr/>
        </p:nvSpPr>
        <p:spPr>
          <a:xfrm>
            <a:off x="3886200" y="2064828"/>
            <a:ext cx="86735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AP 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0A4E0A-7D0D-432D-8109-A8593D5CCFC6}"/>
              </a:ext>
            </a:extLst>
          </p:cNvPr>
          <p:cNvSpPr txBox="1"/>
          <p:nvPr/>
        </p:nvSpPr>
        <p:spPr>
          <a:xfrm>
            <a:off x="6629400" y="2064828"/>
            <a:ext cx="86735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AP 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7A58CF-07CD-45F1-876C-D8A2B0C8CB8B}"/>
              </a:ext>
            </a:extLst>
          </p:cNvPr>
          <p:cNvSpPr txBox="1"/>
          <p:nvPr/>
        </p:nvSpPr>
        <p:spPr>
          <a:xfrm>
            <a:off x="9220200" y="2064828"/>
            <a:ext cx="1007712" cy="461665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STA B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9D1D5A8-4629-42B4-B971-AB9D0E7DA41E}"/>
              </a:ext>
            </a:extLst>
          </p:cNvPr>
          <p:cNvCxnSpPr>
            <a:stCxn id="2" idx="3"/>
            <a:endCxn id="8" idx="1"/>
          </p:cNvCxnSpPr>
          <p:nvPr/>
        </p:nvCxnSpPr>
        <p:spPr bwMode="auto">
          <a:xfrm>
            <a:off x="2074512" y="2295661"/>
            <a:ext cx="1811688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2EDB2AE-FDE3-4C2C-B9F0-E2313358F8B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4753553" y="2295661"/>
            <a:ext cx="1875847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90D1D6C-D645-4A2D-8F07-C97821CE5FAB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>
            <a:off x="7496753" y="2295661"/>
            <a:ext cx="1723447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F4D663-14EB-4A4A-9D3B-F1F80CAAB229}"/>
              </a:ext>
            </a:extLst>
          </p:cNvPr>
          <p:cNvSpPr txBox="1"/>
          <p:nvPr/>
        </p:nvSpPr>
        <p:spPr>
          <a:xfrm>
            <a:off x="449836" y="2510946"/>
            <a:ext cx="25981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STA A MAC Addresses</a:t>
            </a:r>
            <a:br>
              <a:rPr lang="en-US" sz="1400" dirty="0">
                <a:solidFill>
                  <a:srgbClr val="FF0000"/>
                </a:solidFill>
              </a:rPr>
            </a:br>
            <a:r>
              <a:rPr lang="en-US" sz="1400" dirty="0">
                <a:solidFill>
                  <a:srgbClr val="FF0000"/>
                </a:solidFill>
              </a:rPr>
              <a:t>OTA: random </a:t>
            </a:r>
            <a:r>
              <a:rPr lang="en-US" sz="1400" b="1" dirty="0" err="1">
                <a:solidFill>
                  <a:srgbClr val="FF0000"/>
                </a:solidFill>
              </a:rPr>
              <a:t>ab..cd</a:t>
            </a:r>
            <a:endParaRPr lang="en-US" sz="1400" b="1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Non-AP MLD: </a:t>
            </a:r>
            <a:r>
              <a:rPr lang="en-US" sz="1400" b="1" dirty="0">
                <a:solidFill>
                  <a:srgbClr val="FF0000"/>
                </a:solidFill>
              </a:rPr>
              <a:t>12..34 </a:t>
            </a:r>
            <a:r>
              <a:rPr lang="en-US" sz="1400" dirty="0">
                <a:solidFill>
                  <a:srgbClr val="FF0000"/>
                </a:solidFill>
              </a:rPr>
              <a:t>(hidden)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1904EE-52AB-43E6-8B55-8FC0F0347EE0}"/>
              </a:ext>
            </a:extLst>
          </p:cNvPr>
          <p:cNvSpPr txBox="1"/>
          <p:nvPr/>
        </p:nvSpPr>
        <p:spPr>
          <a:xfrm>
            <a:off x="9220200" y="2537936"/>
            <a:ext cx="25219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STA B MAC Addresses</a:t>
            </a:r>
            <a:br>
              <a:rPr lang="en-US" sz="1400" dirty="0">
                <a:solidFill>
                  <a:srgbClr val="00B0F0"/>
                </a:solidFill>
              </a:rPr>
            </a:br>
            <a:r>
              <a:rPr lang="en-US" sz="1400" dirty="0">
                <a:solidFill>
                  <a:srgbClr val="00B0F0"/>
                </a:solidFill>
              </a:rPr>
              <a:t>OTA:  random </a:t>
            </a:r>
            <a:r>
              <a:rPr lang="en-US" sz="1400" b="1" dirty="0" err="1">
                <a:solidFill>
                  <a:srgbClr val="00B0F0"/>
                </a:solidFill>
              </a:rPr>
              <a:t>ef</a:t>
            </a:r>
            <a:r>
              <a:rPr lang="en-US" sz="1400" b="1" dirty="0">
                <a:solidFill>
                  <a:srgbClr val="00B0F0"/>
                </a:solidFill>
              </a:rPr>
              <a:t>..</a:t>
            </a:r>
            <a:r>
              <a:rPr lang="en-US" sz="1400" b="1" dirty="0" err="1">
                <a:solidFill>
                  <a:srgbClr val="00B0F0"/>
                </a:solidFill>
              </a:rPr>
              <a:t>gh</a:t>
            </a:r>
            <a:endParaRPr lang="en-US" sz="1400" b="1" dirty="0">
              <a:solidFill>
                <a:srgbClr val="00B0F0"/>
              </a:solidFill>
            </a:endParaRPr>
          </a:p>
          <a:p>
            <a:r>
              <a:rPr lang="en-US" sz="1400" dirty="0">
                <a:solidFill>
                  <a:srgbClr val="00B0F0"/>
                </a:solidFill>
              </a:rPr>
              <a:t>Non-AP MLD: </a:t>
            </a:r>
            <a:r>
              <a:rPr lang="en-US" sz="1400" b="1" dirty="0">
                <a:solidFill>
                  <a:srgbClr val="00B0F0"/>
                </a:solidFill>
              </a:rPr>
              <a:t>56..78 </a:t>
            </a:r>
            <a:r>
              <a:rPr lang="en-US" sz="1400" dirty="0">
                <a:solidFill>
                  <a:srgbClr val="00B0F0"/>
                </a:solidFill>
              </a:rPr>
              <a:t>(hidden)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C35119E-657F-495A-816F-21840FE12B65}"/>
              </a:ext>
            </a:extLst>
          </p:cNvPr>
          <p:cNvSpPr txBox="1"/>
          <p:nvPr/>
        </p:nvSpPr>
        <p:spPr>
          <a:xfrm>
            <a:off x="2207309" y="1520346"/>
            <a:ext cx="2440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Frame header includes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TA: </a:t>
            </a:r>
            <a:r>
              <a:rPr lang="en-US" sz="1600" b="1" dirty="0" err="1">
                <a:solidFill>
                  <a:srgbClr val="FF0000"/>
                </a:solidFill>
              </a:rPr>
              <a:t>ab..cd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DA: </a:t>
            </a:r>
            <a:r>
              <a:rPr lang="en-US" sz="1600" b="1" dirty="0">
                <a:solidFill>
                  <a:srgbClr val="00B0F0"/>
                </a:solidFill>
              </a:rPr>
              <a:t>56..78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8D80498-C69D-42DE-A239-0DD2D0F2392E}"/>
              </a:ext>
            </a:extLst>
          </p:cNvPr>
          <p:cNvSpPr txBox="1"/>
          <p:nvPr/>
        </p:nvSpPr>
        <p:spPr>
          <a:xfrm>
            <a:off x="7696199" y="1520346"/>
            <a:ext cx="2362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Frame header includes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RA: </a:t>
            </a:r>
            <a:r>
              <a:rPr lang="en-US" sz="1600" b="1" dirty="0" err="1">
                <a:solidFill>
                  <a:srgbClr val="00B0F0"/>
                </a:solidFill>
              </a:rPr>
              <a:t>ef</a:t>
            </a:r>
            <a:r>
              <a:rPr lang="en-US" sz="1600" b="1" dirty="0">
                <a:solidFill>
                  <a:srgbClr val="00B0F0"/>
                </a:solidFill>
              </a:rPr>
              <a:t>..</a:t>
            </a:r>
            <a:r>
              <a:rPr lang="en-US" sz="1600" b="1" dirty="0" err="1">
                <a:solidFill>
                  <a:srgbClr val="00B0F0"/>
                </a:solidFill>
              </a:rPr>
              <a:t>gh</a:t>
            </a:r>
            <a:endParaRPr lang="en-US" sz="1600" b="1" dirty="0">
              <a:solidFill>
                <a:srgbClr val="00B0F0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SA: </a:t>
            </a:r>
            <a:r>
              <a:rPr lang="en-US" sz="1600" b="1" dirty="0">
                <a:solidFill>
                  <a:srgbClr val="FF0000"/>
                </a:solidFill>
              </a:rPr>
              <a:t>12..34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861438-1DC1-4569-B7D6-4BECAE96A7E0}"/>
              </a:ext>
            </a:extLst>
          </p:cNvPr>
          <p:cNvSpPr txBox="1"/>
          <p:nvPr/>
        </p:nvSpPr>
        <p:spPr>
          <a:xfrm>
            <a:off x="2723653" y="3246439"/>
            <a:ext cx="6572741" cy="9848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/>
                </a:solidFill>
              </a:rPr>
              <a:t>Adversary observes &amp; correlates frames using size.</a:t>
            </a:r>
          </a:p>
          <a:p>
            <a:pPr algn="ctr"/>
            <a:r>
              <a:rPr lang="en-US" sz="1600" dirty="0">
                <a:solidFill>
                  <a:schemeClr val="accent6"/>
                </a:solidFill>
              </a:rPr>
              <a:t>Infers </a:t>
            </a:r>
            <a:r>
              <a:rPr lang="en-US" sz="1600" dirty="0">
                <a:solidFill>
                  <a:srgbClr val="FF0000"/>
                </a:solidFill>
              </a:rPr>
              <a:t>random</a:t>
            </a:r>
            <a:r>
              <a:rPr lang="en-US" sz="1600" dirty="0">
                <a:solidFill>
                  <a:schemeClr val="accent6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OTA </a:t>
            </a:r>
            <a:r>
              <a:rPr lang="en-US" sz="1600" dirty="0" err="1">
                <a:solidFill>
                  <a:srgbClr val="FF0000"/>
                </a:solidFill>
              </a:rPr>
              <a:t>addr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ab…cd</a:t>
            </a:r>
            <a:r>
              <a:rPr lang="en-US" sz="1600" dirty="0">
                <a:solidFill>
                  <a:srgbClr val="FF0000"/>
                </a:solidFill>
              </a:rPr>
              <a:t> corresponds to Non-AP MLD </a:t>
            </a:r>
            <a:r>
              <a:rPr lang="en-US" sz="1600" dirty="0" err="1">
                <a:solidFill>
                  <a:srgbClr val="FF0000"/>
                </a:solidFill>
              </a:rPr>
              <a:t>addr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12..34</a:t>
            </a:r>
            <a:r>
              <a:rPr lang="en-US" sz="1600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US" sz="1600" dirty="0">
                <a:solidFill>
                  <a:schemeClr val="accent6"/>
                </a:solidFill>
              </a:rPr>
              <a:t>Infers </a:t>
            </a:r>
            <a:r>
              <a:rPr lang="en-US" sz="1600" dirty="0">
                <a:solidFill>
                  <a:srgbClr val="00B0F0"/>
                </a:solidFill>
              </a:rPr>
              <a:t>random</a:t>
            </a:r>
            <a:r>
              <a:rPr lang="en-US" sz="1600" dirty="0">
                <a:solidFill>
                  <a:schemeClr val="accent6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OTA </a:t>
            </a:r>
            <a:r>
              <a:rPr lang="en-US" sz="1600" dirty="0" err="1">
                <a:solidFill>
                  <a:srgbClr val="00B0F0"/>
                </a:solidFill>
              </a:rPr>
              <a:t>addr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b="1" dirty="0" err="1">
                <a:solidFill>
                  <a:srgbClr val="00B0F0"/>
                </a:solidFill>
              </a:rPr>
              <a:t>ef</a:t>
            </a:r>
            <a:r>
              <a:rPr lang="en-US" sz="1600" b="1" dirty="0">
                <a:solidFill>
                  <a:srgbClr val="00B0F0"/>
                </a:solidFill>
              </a:rPr>
              <a:t>…</a:t>
            </a:r>
            <a:r>
              <a:rPr lang="en-US" sz="1600" b="1" dirty="0" err="1">
                <a:solidFill>
                  <a:srgbClr val="00B0F0"/>
                </a:solidFill>
              </a:rPr>
              <a:t>gh</a:t>
            </a:r>
            <a:r>
              <a:rPr lang="en-US" sz="1600" b="1" dirty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corresponds to Non-AP MLD </a:t>
            </a:r>
            <a:r>
              <a:rPr lang="en-US" sz="1600" dirty="0" err="1">
                <a:solidFill>
                  <a:srgbClr val="00B0F0"/>
                </a:solidFill>
              </a:rPr>
              <a:t>addr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b="1" dirty="0">
                <a:solidFill>
                  <a:srgbClr val="00B0F0"/>
                </a:solidFill>
              </a:rPr>
              <a:t>56..78</a:t>
            </a:r>
            <a:r>
              <a:rPr lang="en-US" sz="1800" dirty="0">
                <a:solidFill>
                  <a:srgbClr val="00B0F0"/>
                </a:solidFill>
              </a:rPr>
              <a:t>.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D572DB0-38D0-4E87-87AF-A4516B4EBCC1}"/>
              </a:ext>
            </a:extLst>
          </p:cNvPr>
          <p:cNvCxnSpPr/>
          <p:nvPr/>
        </p:nvCxnSpPr>
        <p:spPr bwMode="auto">
          <a:xfrm flipV="1">
            <a:off x="3581400" y="2371577"/>
            <a:ext cx="0" cy="85331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A689CB4-94B7-43E2-9992-5B4DAE74BCFD}"/>
              </a:ext>
            </a:extLst>
          </p:cNvPr>
          <p:cNvCxnSpPr/>
          <p:nvPr/>
        </p:nvCxnSpPr>
        <p:spPr bwMode="auto">
          <a:xfrm flipV="1">
            <a:off x="7924800" y="2378776"/>
            <a:ext cx="0" cy="85331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272309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00B12-D979-4C88-9DDB-EB7E16F66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BB1AA-6860-4480-842F-4539459F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SA and/or DA (when present) are sent encrypted OTA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Example 1: use A-MSDUs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Example 2: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 and/or DA are extracted from frame header inserted into the frame body prior to applying encryption and integrity protection.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Fields containing SA and/or DA may be either removed from frame header, or set to some value (e.g., all zeroes or random values).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After applying integrity verification and decryption, SA and/or DA are extracted from the frame body and used in further processing of the frame.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Note: </a:t>
            </a:r>
            <a:r>
              <a:rPr lang="en-US" sz="1600" b="0" dirty="0"/>
              <a:t>SA/DA in frames used by legacy STAs will still reveal the per-association persistent MAC address (non-AP MAC Address) of source/destination STAs that use changing OTA MAC addresses (</a:t>
            </a:r>
            <a:r>
              <a:rPr lang="en-US" sz="1600" b="0" dirty="0">
                <a:hlinkClick r:id="rId2" action="ppaction://hlinksldjump"/>
              </a:rPr>
              <a:t>this slide</a:t>
            </a:r>
            <a:r>
              <a:rPr lang="en-US" sz="1600" b="0" dirty="0"/>
              <a:t>). Note this is not an issue for a DS which prohibits STA-to-STA communications. 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F84E5-0742-4B04-BE6D-6C92D98B2A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F37DD-FE55-4BD2-A272-A11B994AD0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3A46B4-2D61-436A-8EDC-0727D68618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72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9B0AB-9684-41BE-9129-CF622B33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Slides to add to 11-21-0641-r2 “Proposed Issues” (Use cases)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CE480-C836-439E-B185-C2128E8469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BB6D5-F268-46E7-87C9-EF3CE4EF2C3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F86B0-32CC-4E0B-BCDB-99C3F23832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6197-4B51-4279-BDB6-18E9163EA5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65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2CA820-A310-4DD7-BDF5-A6D880CBB5E6}">
  <ds:schemaRefs>
    <ds:schemaRef ds:uri="http://purl.org/dc/elements/1.1/"/>
    <ds:schemaRef ds:uri="http://schemas.microsoft.com/office/2006/metadata/properties"/>
    <ds:schemaRef ds:uri="ba37140e-f4c5-4a6c-a9b4-20a691ce6c8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2880</TotalTime>
  <Words>1084</Words>
  <Application>Microsoft Office PowerPoint</Application>
  <PresentationFormat>Widescreen</PresentationFormat>
  <Paragraphs>140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SA/DA hiding</vt:lpstr>
      <vt:lpstr>Abstract</vt:lpstr>
      <vt:lpstr>For Reference: Address fields </vt:lpstr>
      <vt:lpstr>Introduction</vt:lpstr>
      <vt:lpstr>Concerns with MAC Addresses of Wired devices in DS</vt:lpstr>
      <vt:lpstr>Recap of 11-21/1328 “Changing STA MAC addresses per association”</vt:lpstr>
      <vt:lpstr>SA/DA and STA-to-STA communication</vt:lpstr>
      <vt:lpstr>Example Solutions</vt:lpstr>
      <vt:lpstr>Slides to add to 11-21-0641-r2 “Proposed Issues” (Use cases)</vt:lpstr>
      <vt:lpstr>Y) Tracking SA and DA OTA</vt:lpstr>
      <vt:lpstr>SP2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11-21-641r0</cp:keywords>
  <cp:lastModifiedBy>Duncan Ho</cp:lastModifiedBy>
  <cp:revision>874</cp:revision>
  <cp:lastPrinted>1601-01-01T00:00:00Z</cp:lastPrinted>
  <dcterms:created xsi:type="dcterms:W3CDTF">2018-05-10T16:45:22Z</dcterms:created>
  <dcterms:modified xsi:type="dcterms:W3CDTF">2021-09-07T21:39:39Z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