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8" r:id="rId21"/>
    <p:sldId id="366" r:id="rId22"/>
    <p:sldId id="357" r:id="rId23"/>
    <p:sldId id="351" r:id="rId24"/>
    <p:sldId id="346" r:id="rId25"/>
    <p:sldId id="347" r:id="rId26"/>
    <p:sldId id="344" r:id="rId27"/>
    <p:sldId id="333" r:id="rId28"/>
    <p:sldId id="322" r:id="rId29"/>
    <p:sldId id="320" r:id="rId30"/>
    <p:sldId id="327" r:id="rId31"/>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3"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802.11-21/1460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802.11-21/1460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802.11-21/1460</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802.11-21/1460</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September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September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September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September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September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802.11-21/1460r00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September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September 07,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2021-09-07</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079"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B24CDD45-D51B-A546-A00B-7B5208F2E59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cxnSp>
        <p:nvCxnSpPr>
          <p:cNvPr id="8" name="Straight Connector 7">
            <a:extLst>
              <a:ext uri="{FF2B5EF4-FFF2-40B4-BE49-F238E27FC236}">
                <a16:creationId xmlns:a16="http://schemas.microsoft.com/office/drawing/2014/main" id="{3B6BB872-2E99-054E-84D3-E21DAD7A4DFC}"/>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September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September 07,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Status Comment Assignment &amp; Resolution</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cxnSp>
        <p:nvCxnSpPr>
          <p:cNvPr id="8" name="Straight Connector 7">
            <a:extLst>
              <a:ext uri="{FF2B5EF4-FFF2-40B4-BE49-F238E27FC236}">
                <a16:creationId xmlns:a16="http://schemas.microsoft.com/office/drawing/2014/main" id="{D5BC1B33-BDDF-9547-B065-26C98621F5E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553111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Status Comment Assignment &amp; Resolution</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cxnSp>
        <p:nvCxnSpPr>
          <p:cNvPr id="8" name="Straight Connector 7">
            <a:extLst>
              <a:ext uri="{FF2B5EF4-FFF2-40B4-BE49-F238E27FC236}">
                <a16:creationId xmlns:a16="http://schemas.microsoft.com/office/drawing/2014/main" id="{D5BC1B33-BDDF-9547-B065-26C98621F5E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0421841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Plan for upcoming </a:t>
            </a:r>
            <a:r>
              <a:rPr lang="en-US" dirty="0" err="1"/>
              <a:t>telcos</a:t>
            </a:r>
            <a:endParaRPr lang="en-US" dirty="0"/>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cxnSp>
        <p:nvCxnSpPr>
          <p:cNvPr id="8" name="Straight Connector 7">
            <a:extLst>
              <a:ext uri="{FF2B5EF4-FFF2-40B4-BE49-F238E27FC236}">
                <a16:creationId xmlns:a16="http://schemas.microsoft.com/office/drawing/2014/main" id="{ED51A796-9AD6-F747-B268-172D01C4594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435995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September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28</a:t>
            </a:fld>
            <a:endParaRPr lang="en-GB"/>
          </a:p>
        </p:txBody>
      </p:sp>
    </p:spTree>
    <p:extLst>
      <p:ext uri="{BB962C8B-B14F-4D97-AF65-F5344CB8AC3E}">
        <p14:creationId xmlns:p14="http://schemas.microsoft.com/office/powerpoint/2010/main" val="3438742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=mad7ef80dec114168a0bc92298c069fbd</a:t>
            </a:r>
          </a:p>
          <a:p>
            <a:endParaRPr lang="en-GB" sz="1600" dirty="0"/>
          </a:p>
          <a:p>
            <a:r>
              <a:rPr lang="en-GB" sz="1600" dirty="0"/>
              <a:t>Meeting number: 179 032 5650</a:t>
            </a:r>
          </a:p>
          <a:p>
            <a:r>
              <a:rPr lang="en-GB" sz="16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Motions</a:t>
            </a:r>
          </a:p>
          <a:p>
            <a:pPr>
              <a:buFont typeface="Arial" panose="020B0604020202020204" pitchFamily="34" charset="0"/>
              <a:buChar char="•"/>
            </a:pPr>
            <a:r>
              <a:rPr lang="en-US" dirty="0"/>
              <a:t>Submissions (see next slide)</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Submissions</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September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8" name="Table 7">
            <a:extLst>
              <a:ext uri="{FF2B5EF4-FFF2-40B4-BE49-F238E27FC236}">
                <a16:creationId xmlns:a16="http://schemas.microsoft.com/office/drawing/2014/main" id="{7CACC0F0-145B-7744-827B-A364811E90EE}"/>
              </a:ext>
            </a:extLst>
          </p:cNvPr>
          <p:cNvGraphicFramePr>
            <a:graphicFrameLocks noGrp="1"/>
          </p:cNvGraphicFramePr>
          <p:nvPr/>
        </p:nvGraphicFramePr>
        <p:xfrm>
          <a:off x="1174750" y="2063750"/>
          <a:ext cx="6794500" cy="1016000"/>
        </p:xfrm>
        <a:graphic>
          <a:graphicData uri="http://schemas.openxmlformats.org/drawingml/2006/table">
            <a:tbl>
              <a:tblPr>
                <a:tableStyleId>{5C22544A-7EE6-4342-B048-85BDC9FD1C3A}</a:tableStyleId>
              </a:tblPr>
              <a:tblGrid>
                <a:gridCol w="828288">
                  <a:extLst>
                    <a:ext uri="{9D8B030D-6E8A-4147-A177-3AD203B41FA5}">
                      <a16:colId xmlns:a16="http://schemas.microsoft.com/office/drawing/2014/main" val="2403240781"/>
                    </a:ext>
                  </a:extLst>
                </a:gridCol>
                <a:gridCol w="431598">
                  <a:extLst>
                    <a:ext uri="{9D8B030D-6E8A-4147-A177-3AD203B41FA5}">
                      <a16:colId xmlns:a16="http://schemas.microsoft.com/office/drawing/2014/main" val="2637369932"/>
                    </a:ext>
                  </a:extLst>
                </a:gridCol>
                <a:gridCol w="431598">
                  <a:extLst>
                    <a:ext uri="{9D8B030D-6E8A-4147-A177-3AD203B41FA5}">
                      <a16:colId xmlns:a16="http://schemas.microsoft.com/office/drawing/2014/main" val="3971290224"/>
                    </a:ext>
                  </a:extLst>
                </a:gridCol>
                <a:gridCol w="431598">
                  <a:extLst>
                    <a:ext uri="{9D8B030D-6E8A-4147-A177-3AD203B41FA5}">
                      <a16:colId xmlns:a16="http://schemas.microsoft.com/office/drawing/2014/main" val="3879470568"/>
                    </a:ext>
                  </a:extLst>
                </a:gridCol>
                <a:gridCol w="2335709">
                  <a:extLst>
                    <a:ext uri="{9D8B030D-6E8A-4147-A177-3AD203B41FA5}">
                      <a16:colId xmlns:a16="http://schemas.microsoft.com/office/drawing/2014/main" val="3677435153"/>
                    </a:ext>
                  </a:extLst>
                </a:gridCol>
                <a:gridCol w="2335709">
                  <a:extLst>
                    <a:ext uri="{9D8B030D-6E8A-4147-A177-3AD203B41FA5}">
                      <a16:colId xmlns:a16="http://schemas.microsoft.com/office/drawing/2014/main" val="647947761"/>
                    </a:ext>
                  </a:extLst>
                </a:gridCol>
              </a:tblGrid>
              <a:tr h="355600">
                <a:tc>
                  <a:txBody>
                    <a:bodyPr/>
                    <a:lstStyle/>
                    <a:p>
                      <a:pPr algn="l" fontAlgn="b"/>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004604221"/>
                  </a:ext>
                </a:extLst>
              </a:tr>
              <a:tr h="165100">
                <a:tc>
                  <a:txBody>
                    <a:bodyPr/>
                    <a:lstStyle/>
                    <a:p>
                      <a:pPr algn="r" fontAlgn="b"/>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768</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Resolutions for Clause 11.100.2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716309257"/>
                  </a:ext>
                </a:extLst>
              </a:tr>
              <a:tr h="165100">
                <a:tc>
                  <a:txBody>
                    <a:bodyPr/>
                    <a:lstStyle/>
                    <a:p>
                      <a:pPr algn="r" fontAlgn="b"/>
                      <a:r>
                        <a:rPr lang="en-GB" sz="1000" u="none" strike="noStrike">
                          <a:effectLst/>
                        </a:rPr>
                        <a:t>11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239</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Resolutions for Clause 11.100.2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932797183"/>
                  </a:ext>
                </a:extLst>
              </a:tr>
              <a:tr h="165100">
                <a:tc>
                  <a:txBody>
                    <a:bodyPr/>
                    <a:lstStyle/>
                    <a:p>
                      <a:pPr algn="r" fontAlgn="b"/>
                      <a:r>
                        <a:rPr lang="en-GB" sz="1000" u="none" strike="noStrike">
                          <a:effectLst/>
                        </a:rPr>
                        <a:t>20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1459</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 Document for Clause 12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734616974"/>
                  </a:ext>
                </a:extLst>
              </a:tr>
              <a:tr h="165100">
                <a:tc>
                  <a:txBody>
                    <a:bodyPr/>
                    <a:lstStyle/>
                    <a:p>
                      <a:pPr algn="r" fontAlgn="b"/>
                      <a:r>
                        <a:rPr lang="en-GB" sz="1000" u="none" strike="noStrike">
                          <a:effectLst/>
                        </a:rPr>
                        <a:t>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1458</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Resolutions for Clause 12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Hitoshi Morioka (SRC Software)</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65303932"/>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3236</TotalTime>
  <Words>2207</Words>
  <Application>Microsoft Macintosh PowerPoint</Application>
  <PresentationFormat>On-screen Show (16:9)</PresentationFormat>
  <Paragraphs>278</Paragraphs>
  <Slides>30</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vt:lpstr>
      <vt:lpstr>Calibri</vt:lpstr>
      <vt:lpstr>Monotype Sorts</vt:lpstr>
      <vt:lpstr>Times New Roman</vt:lpstr>
      <vt:lpstr>802-11-BCS-Chair-Slides-Template</vt:lpstr>
      <vt:lpstr>Document</vt:lpstr>
      <vt:lpstr>Agenda TGbc Telco September 07, 2021</vt:lpstr>
      <vt:lpstr>Abstract</vt:lpstr>
      <vt:lpstr>Dial-in Information</vt:lpstr>
      <vt:lpstr>Call Meeting to Order</vt:lpstr>
      <vt:lpstr>Approval of Agenda</vt:lpstr>
      <vt:lpstr>Agenda</vt:lpstr>
      <vt:lpstr>List of Submissions</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Status Comment Assignment &amp; Resolution</vt:lpstr>
      <vt:lpstr>Status Comment Assignment &amp; Resolution</vt:lpstr>
      <vt:lpstr>Plan for upcoming telcos</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315</cp:revision>
  <cp:lastPrinted>1601-01-01T00:00:00Z</cp:lastPrinted>
  <dcterms:created xsi:type="dcterms:W3CDTF">2020-02-25T15:01:23Z</dcterms:created>
  <dcterms:modified xsi:type="dcterms:W3CDTF">2021-09-07T09:23:04Z</dcterms:modified>
  <cp:category/>
</cp:coreProperties>
</file>