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6"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802.11-21/1460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802.11-21/1460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802.11-21/1460</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802.11-21/1460</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802.11-21/1460r00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07,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2021-09-07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79"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3B6BB872-2E99-054E-84D3-E21DAD7A4DF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September 07,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=mad7ef80dec114168a0bc92298c069fbd</a:t>
            </a:r>
          </a:p>
          <a:p>
            <a:endParaRPr lang="en-GB" sz="1600" dirty="0"/>
          </a:p>
          <a:p>
            <a:r>
              <a:rPr lang="en-GB" sz="1600" dirty="0"/>
              <a:t>Meeting number: 179 032 5650</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September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7CACC0F0-145B-7744-827B-A364811E90EE}"/>
              </a:ext>
            </a:extLst>
          </p:cNvPr>
          <p:cNvGraphicFramePr>
            <a:graphicFrameLocks noGrp="1"/>
          </p:cNvGraphicFramePr>
          <p:nvPr/>
        </p:nvGraphicFramePr>
        <p:xfrm>
          <a:off x="1174750" y="2063750"/>
          <a:ext cx="6794500" cy="10160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2403240781"/>
                    </a:ext>
                  </a:extLst>
                </a:gridCol>
                <a:gridCol w="431598">
                  <a:extLst>
                    <a:ext uri="{9D8B030D-6E8A-4147-A177-3AD203B41FA5}">
                      <a16:colId xmlns:a16="http://schemas.microsoft.com/office/drawing/2014/main" val="2637369932"/>
                    </a:ext>
                  </a:extLst>
                </a:gridCol>
                <a:gridCol w="431598">
                  <a:extLst>
                    <a:ext uri="{9D8B030D-6E8A-4147-A177-3AD203B41FA5}">
                      <a16:colId xmlns:a16="http://schemas.microsoft.com/office/drawing/2014/main" val="3971290224"/>
                    </a:ext>
                  </a:extLst>
                </a:gridCol>
                <a:gridCol w="431598">
                  <a:extLst>
                    <a:ext uri="{9D8B030D-6E8A-4147-A177-3AD203B41FA5}">
                      <a16:colId xmlns:a16="http://schemas.microsoft.com/office/drawing/2014/main" val="3879470568"/>
                    </a:ext>
                  </a:extLst>
                </a:gridCol>
                <a:gridCol w="2335709">
                  <a:extLst>
                    <a:ext uri="{9D8B030D-6E8A-4147-A177-3AD203B41FA5}">
                      <a16:colId xmlns:a16="http://schemas.microsoft.com/office/drawing/2014/main" val="3677435153"/>
                    </a:ext>
                  </a:extLst>
                </a:gridCol>
                <a:gridCol w="2335709">
                  <a:extLst>
                    <a:ext uri="{9D8B030D-6E8A-4147-A177-3AD203B41FA5}">
                      <a16:colId xmlns:a16="http://schemas.microsoft.com/office/drawing/2014/main" val="647947761"/>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04604221"/>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16309257"/>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239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32797183"/>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1459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 Document for Clause 12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34616974"/>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1458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6530393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3236</TotalTime>
  <Words>2207</Words>
  <Application>Microsoft Macintosh PowerPoint</Application>
  <PresentationFormat>On-screen Show (16:9)</PresentationFormat>
  <Paragraphs>278</Paragraphs>
  <Slides>30</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September 07,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315</cp:revision>
  <cp:lastPrinted>1601-01-01T00:00:00Z</cp:lastPrinted>
  <dcterms:created xsi:type="dcterms:W3CDTF">2020-02-25T15:01:23Z</dcterms:created>
  <dcterms:modified xsi:type="dcterms:W3CDTF">2021-09-07T09:23:04Z</dcterms:modified>
  <cp:category/>
</cp:coreProperties>
</file>