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6"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802.11-21/1432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802.11-21/1432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802.11-21/1432</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802.11-21/1432</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802.11-21/1432r00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31,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2021-08-31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76"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DB897FFF-C99F-8F46-8AE4-8659A199E18D}"/>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3B6BB872-2E99-054E-84D3-E21DAD7A4DF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31,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4218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=m9cc9aafc28991d6b8f45f39eeacdb72d</a:t>
            </a:r>
          </a:p>
          <a:p>
            <a:endParaRPr lang="en-GB" sz="1600" dirty="0"/>
          </a:p>
          <a:p>
            <a:r>
              <a:rPr lang="en-GB" sz="1600" dirty="0"/>
              <a:t>Meeting number: 179 783 6928</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108D7CFA-A597-4A42-A53D-CCC62D217950}"/>
              </a:ext>
            </a:extLst>
          </p:cNvPr>
          <p:cNvGraphicFramePr>
            <a:graphicFrameLocks noGrp="1"/>
          </p:cNvGraphicFramePr>
          <p:nvPr/>
        </p:nvGraphicFramePr>
        <p:xfrm>
          <a:off x="1174750" y="2228850"/>
          <a:ext cx="6794500" cy="6858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1298365640"/>
                    </a:ext>
                  </a:extLst>
                </a:gridCol>
                <a:gridCol w="431598">
                  <a:extLst>
                    <a:ext uri="{9D8B030D-6E8A-4147-A177-3AD203B41FA5}">
                      <a16:colId xmlns:a16="http://schemas.microsoft.com/office/drawing/2014/main" val="927931415"/>
                    </a:ext>
                  </a:extLst>
                </a:gridCol>
                <a:gridCol w="431598">
                  <a:extLst>
                    <a:ext uri="{9D8B030D-6E8A-4147-A177-3AD203B41FA5}">
                      <a16:colId xmlns:a16="http://schemas.microsoft.com/office/drawing/2014/main" val="3104262771"/>
                    </a:ext>
                  </a:extLst>
                </a:gridCol>
                <a:gridCol w="431598">
                  <a:extLst>
                    <a:ext uri="{9D8B030D-6E8A-4147-A177-3AD203B41FA5}">
                      <a16:colId xmlns:a16="http://schemas.microsoft.com/office/drawing/2014/main" val="3356742182"/>
                    </a:ext>
                  </a:extLst>
                </a:gridCol>
                <a:gridCol w="2335709">
                  <a:extLst>
                    <a:ext uri="{9D8B030D-6E8A-4147-A177-3AD203B41FA5}">
                      <a16:colId xmlns:a16="http://schemas.microsoft.com/office/drawing/2014/main" val="1349711178"/>
                    </a:ext>
                  </a:extLst>
                </a:gridCol>
                <a:gridCol w="2335709">
                  <a:extLst>
                    <a:ext uri="{9D8B030D-6E8A-4147-A177-3AD203B41FA5}">
                      <a16:colId xmlns:a16="http://schemas.microsoft.com/office/drawing/2014/main" val="1251460205"/>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22956846"/>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239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613125476"/>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11.100.2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738001014"/>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3231</TotalTime>
  <Words>2178</Words>
  <Application>Microsoft Macintosh PowerPoint</Application>
  <PresentationFormat>On-screen Show (16:9)</PresentationFormat>
  <Paragraphs>266</Paragraphs>
  <Slides>30</Slides>
  <Notes>2</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Microsoft Word 97 - 2004 Document</vt:lpstr>
      <vt:lpstr>Agenda TGbc Telco August 31,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314</cp:revision>
  <cp:lastPrinted>1601-01-01T00:00:00Z</cp:lastPrinted>
  <dcterms:created xsi:type="dcterms:W3CDTF">2020-02-25T15:01:23Z</dcterms:created>
  <dcterms:modified xsi:type="dcterms:W3CDTF">2021-08-31T12:22:43Z</dcterms:modified>
  <cp:category/>
</cp:coreProperties>
</file>