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0" r:id="rId4"/>
    <p:sldId id="281" r:id="rId5"/>
    <p:sldId id="271" r:id="rId6"/>
    <p:sldId id="268" r:id="rId7"/>
    <p:sldId id="280" r:id="rId8"/>
    <p:sldId id="269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6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>
      <p:cViewPr varScale="1">
        <p:scale>
          <a:sx n="116" d="100"/>
          <a:sy n="116" d="100"/>
        </p:scale>
        <p:origin x="108" y="7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Assaf Kasher,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802.11-21/1431r0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framework for (E)DMG multi/bistatic radar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sz="2000" b="0" dirty="0"/>
              <a:t>2021-06-10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938169"/>
              </p:ext>
            </p:extLst>
          </p:nvPr>
        </p:nvGraphicFramePr>
        <p:xfrm>
          <a:off x="989013" y="2413000"/>
          <a:ext cx="10206037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3000"/>
                        <a:ext cx="10206037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3C1E1-E2EC-4015-9408-C3F7EDB62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else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6D464-E812-424D-9CBD-9DBD0D956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initiating and responding STAs need to exchange capabilities/parameters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	number of directions in Tx and 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	Feedback 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CSI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Target List (Range/Az/El/</a:t>
            </a:r>
            <a:r>
              <a:rPr lang="en-US" dirty="0" err="1"/>
              <a:t>Dopper</a:t>
            </a:r>
            <a:r>
              <a:rPr lang="en-US" dirty="0"/>
              <a:t>, power per Target)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about Tx/Rx antenna patterns used (optional)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initiating STA (TX or RX) needs to know the directions the responding STA is using in each TRN 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BFF70-73D9-48E8-B5F0-19F7E135A9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15650-7A40-42BC-90B8-87DDBF1080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7865FF-3143-4E88-8A76-E48AC7C845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138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52134-99CD-4902-BF16-A4B55A2B3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Multi-static radar/sensing in DMG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9BC74-E0CA-4991-87B6-3DA5797DF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 wrap="square" anchor="t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Multi-Static improves performance by increasing accuracy of directions estimates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devices needs to be synchronized to a single time base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Multi-static sensing is different from by bistatic because we cannot assume that the preamble/data part of a PPDU sent to one STA is received by another STA.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252EE8-D2B3-47F8-AE72-4EC53BD1D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5484" y="2480910"/>
            <a:ext cx="5080000" cy="3113795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CF516B-2FC0-4B81-BDB4-92E44353F3E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5D90A-FEA9-4E4B-9AA8-8B7DA31E81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Assaf Kasher,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D9528-D0CB-4E37-80ED-EF9B3784319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54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5BD6A-B185-4EE8-883C-292C1C90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Multi-Static Sensing – Transmitting initiator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56005-4965-4FA5-9EA7-D2FE3DFCC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331" y="3511552"/>
            <a:ext cx="10361084" cy="23923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Measurement setups are needed to prepare the RX STAs to the measurement assign the sync fields, and to schedule the sync and TRN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sensing PPDU preamble header and data field are received only by some of the RX STAs.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sync#n</a:t>
            </a:r>
            <a:r>
              <a:rPr lang="en-US" dirty="0"/>
              <a:t> fields are STAs specific, they set the time base of the TRN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sync#n</a:t>
            </a:r>
            <a:r>
              <a:rPr lang="en-US" dirty="0"/>
              <a:t> are different per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Feedback may be polled as in EDMG MU MIMO procedure.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73E4F-AB51-4760-8E97-0D5822C317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AA0DF-26EC-46F2-BBBB-A88D126B64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7A9EC-A64D-41AF-BE59-EA9ACB8555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A97FA6E-D4D5-457F-B68B-E1CC2ED43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146" y="1256423"/>
            <a:ext cx="73914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477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F83D-4DE4-4369-A39D-F5393B84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Multi-Static sensing – Receiving Initiator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A9B5E-573E-4CC2-BDB6-6E787F21B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3219450"/>
            <a:ext cx="10361084" cy="30464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Measurement setup are needed to prepare the TX STAs to the measurement and to assign and schedule the sync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Each sync field triggers a different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Different sync fields used for different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need for feedback.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83AF6-B9D2-4DDF-9EBB-6DF15D8BF9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471FC-3A95-40F9-A3A4-227E7BA518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CC6D0AA-064A-4FDF-9E30-E99AFFA343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B011C4-A183-4E22-92FB-CF7868876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643" y="1276350"/>
            <a:ext cx="93726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57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51F5C-23F3-4308-BE65-452D41BB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Initiator vs Tx Initiator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6323D-EE07-4847-9B53-782DB1453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example of 16 Antenna patterns at both the initiator and responder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TRN field (TRN-P=2 TRN-M=16) is 125.6usec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feedback, (channel measurement element, 64 taps, 16bits per tap, EDMG-MCS-12) – ~85usec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Rx Initiator does not require feedback, and the length of the TRN field is the same in both cases, in BI-static sensing RX initiator is more efficient.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Multi-static sensing, the TRN-Field is repeated per STA and the feedback is repeated per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since the TRN field is longer, Tx initiator is more efficient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Are both still needed – 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are devices which have different size Rx and Tx arrays.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DD1B1-D051-4F4D-BC22-E18020BB0A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F53D4-32DD-4952-80B0-DDC229466A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088D7C5-59C7-48C5-9CF2-4E730114CA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354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5240E-A06F-4602-99C9-F9654541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 BI-static vs Multi-Static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CEDFD-CFC2-490F-83E6-7AE0F76D5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Rx initiator multi BI-static is comparable to multi-static (as long as one STA transmit at a time).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Tx initiator the advantage is that the TRN field is transmitted only once – multi-static  is much shorter, even given the overhead.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3CC26-9856-48EE-871C-E336B80C87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50270-CE43-45B3-A1BF-A84B17A203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7EB8D5-9277-4915-8AC9-2355EA70226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206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F3108-284D-4B5E-9BE0-06F535E2A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02299-90E8-4CC1-802A-4E2A116F6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showed that EDMG bi-static radar/sensing can be achieved by reusing EDMG PPDU structures and frames with minor changes.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Multi-static sensing requires more changes and may be more efficient in some cases.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4039C-DE7E-4D2B-9277-6C8889E06E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FE5E4-A830-4470-8429-FB550C3024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B2A7D5-75BD-4FAD-8145-3B7C4EF13C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938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following document discusses a framework for the PHY and lower MAC of a bistatic/multi-static radar/sensing in DMG and EDMG.  It assumes a single Tx/Rx chain per STA.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Waveforms are not discussed in this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4F389-11B7-4132-A7A9-725BDD97E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1"/>
            <a:ext cx="11582400" cy="533399"/>
          </a:xfrm>
        </p:spPr>
        <p:txBody>
          <a:bodyPr wrap="square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What is the difference between (E)DMG sensing and &lt;7GHz sensing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F5CA-31A1-4E8C-8931-98E003DD1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336500"/>
            <a:ext cx="6324600" cy="4740080"/>
          </a:xfrm>
        </p:spPr>
        <p:txBody>
          <a:bodyPr wrap="square" anchor="t"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DMG sensing is directional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To achieve a range larger than a ~1m, under limitation of regulation, power, technology and price, an antenna array should be used in the transmitter and receiver.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Many E/DMG devices use array to solve similar problems in communications.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Control over the direction of transmission/reception is done using analog control (number of Rx/Tx chains is much lower than number of antennas)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Many Use cases/applications  benefit from the ability to separate targets at different places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8F56401-AB35-4633-A196-65271BD69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2015005"/>
            <a:ext cx="5080000" cy="4061575"/>
          </a:xfrm>
          <a:prstGeom prst="rect">
            <a:avLst/>
          </a:prstGeom>
          <a:noFill/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934102-0F2E-448C-8F7A-68373F703EC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342D2-7402-4921-8FC6-1334DF1C522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Assaf Kasher,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0BDCB-F26B-415C-82DC-2B6D878D6E2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34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8510F-5F2C-435E-92E7-295D600BB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results of using directional transmission in (E)DMG radar/sensing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0673-6B45-4E58-B62B-55753E9745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When a transmission is directed towards a target, the LOS path towards the receiving STA may be highly attenuated by the transmit antenna pattern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7EEFCE-8682-4689-B3F8-9F17927375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BC7D-1423-4706-AC62-207CBBE1F1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Assaf Kasher,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609A7-E309-40F0-9982-1195065A3F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816CE7E-6517-4190-B1E3-252335231A4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40525" y="2442369"/>
            <a:ext cx="3990975" cy="3190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9800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BC54B-36C1-4337-A056-0946E6DF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685801"/>
            <a:ext cx="10970685" cy="761999"/>
          </a:xfrm>
        </p:spPr>
        <p:txBody>
          <a:bodyPr/>
          <a:lstStyle/>
          <a:p>
            <a:r>
              <a:rPr lang="en-US" dirty="0"/>
              <a:t>What are the advantages/disadvantages of directional Tx/Rx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07281-0DBB-4C7C-BBD8-6542C615A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2971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Ability to achieve desired range/SNR.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Ability to spatially separate targets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Disadvantages –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cover a larger area, both Rx and Tx need to scan (transmit in many directions) – transmit time increases.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transmission that is directed towards a target, may be highly attenuated at the receiving STA, due to transmit antenna pattern attenuating the path to the RX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 order for the receiver to have the same time base as the transmitter, synchronization sequences need to be sent to the receiver.</a:t>
            </a:r>
            <a:endParaRPr lang="he-IL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89BC7-0873-4094-81F2-7D82D964AD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1203E-6FE9-44E7-8309-9E915BADAC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28790D-6660-4853-ABAC-06BA9C5B86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FCF204-51EE-4503-B297-8BE6534E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5029200"/>
            <a:ext cx="43434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8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F6F15-8A8C-4C6C-9AFB-A9E4ED819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What do we need for DMG bi/multi-static radar/sensing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4AED8-0036-4699-927E-BA9F70FA0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2393"/>
            <a:ext cx="10361084" cy="47998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initiating transmitter: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ability to transmit a waveform in many direction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ability to transmit a waveform in the direction of the receiver that will be used for synchronization – synchronization accuracy should be in the order of 1ns – every 1ns error generates ~15cm error in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receiver –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synchronize to the TX time-base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measure reflection in many directions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CSI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Target List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E40FD-9242-4675-A163-195A06A43F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0A9C6-A94A-45EF-A708-02EC9D3F9F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F5B972-4BC2-4937-B2D1-0F009025A7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321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17972-CAED-4A08-A017-EA79807D6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85801"/>
            <a:ext cx="11810999" cy="1065213"/>
          </a:xfrm>
        </p:spPr>
        <p:txBody>
          <a:bodyPr/>
          <a:lstStyle/>
          <a:p>
            <a:r>
              <a:rPr lang="en-US" dirty="0"/>
              <a:t>What do we need from DMG bi/multi-static radar/sensing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0FDF9-DD83-48AE-905A-6323CAEFE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initiating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ability to request transmission of a waveform in many directions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ability to receive transmissions and synchronization sequences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the responding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ability to send waveforms in the many directions and synchronization waveforms in the direction of the receiver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DDE701-DE4C-491A-93E6-D3904095C7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86072-9F18-4D78-A9E7-430628E56B0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4743A4-F02A-4C82-B12A-7E32F8132A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1955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673E3-63A8-4599-B213-9950C1BC9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What we have today – initiating transmitter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727A7-2C7F-4EBB-B370-81220B193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530069"/>
            <a:ext cx="10361084" cy="25643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EDMG we have a BRP frame with TRN-R-T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transmitter may transmit the TRN subfields in many directions and the receiver may receive in many directions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preamble and data fields, and periodically repeating fields within the  TRN field are transmitted in the direction of the RX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is optionally included in the BRP response.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C36C9-8433-45EC-98DD-2C00F72ACE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F7D3-5123-4C24-AEB6-DE01B0242A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A9B886-12B1-433F-A3E3-83206E3B26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36BA12-DE2C-4527-B631-4CBE190DE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298576"/>
            <a:ext cx="5705475" cy="11239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3B2571-A019-4000-AF52-8C846B749A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318" y="2326743"/>
            <a:ext cx="9906000" cy="110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7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8F950-CBA6-4684-B070-6D8C82C56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2482"/>
          </a:xfrm>
        </p:spPr>
        <p:txBody>
          <a:bodyPr/>
          <a:lstStyle/>
          <a:p>
            <a:r>
              <a:rPr lang="en-US" dirty="0"/>
              <a:t>What we have today – initiating receiver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E2D77-20DD-4CCC-9AD4-E1BF3652F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3200400"/>
            <a:ext cx="10361084" cy="2208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(E)DMG, there is no option to request the other STA to perform transmit training.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is very easy to add the option to request either TX training or TX-RX training to the existing BRP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TX STA may switch TX direction while transmitting the TRN field and the RX STA may switch RX directions while receiving the TRN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synchronization fields provided by periodic TNR subfields using the same antenna pattern as the one used for the preamble and data fields.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6919F-E190-46C6-9E3F-1C108F0B6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0AAC9-2711-4020-A14A-F74979ABB6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Assaf Kasher,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0787AB8-239F-49A8-B5BB-A70D7821EE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FAE381-EDD8-4CED-AD90-CB811BC9E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1903756"/>
            <a:ext cx="9906000" cy="11022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B741D9-60C2-4472-AEC4-CFCAA8D022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237" y="1048284"/>
            <a:ext cx="57150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1CA34DF3-31AE-4491-BB0A-0A8A975CF4FC}" vid="{7482ED61-3420-4E5E-AF3A-361B3F1EF81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26214</TotalTime>
  <Words>1281</Words>
  <Application>Microsoft Office PowerPoint</Application>
  <PresentationFormat>Widescreen</PresentationFormat>
  <Paragraphs>151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A framework for (E)DMG multi/bistatic radar</vt:lpstr>
      <vt:lpstr>Abstract</vt:lpstr>
      <vt:lpstr>What is the difference between (E)DMG sensing and &lt;7GHz sensing</vt:lpstr>
      <vt:lpstr>What are the results of using directional transmission in (E)DMG radar/sensing</vt:lpstr>
      <vt:lpstr>What are the advantages/disadvantages of directional Tx/Rx</vt:lpstr>
      <vt:lpstr>What do we need for DMG bi/multi-static radar/sensing</vt:lpstr>
      <vt:lpstr>What do we need from DMG bi/multi-static radar/sensing (cont.)</vt:lpstr>
      <vt:lpstr>What we have today – initiating transmitter</vt:lpstr>
      <vt:lpstr>What we have today – initiating receiver</vt:lpstr>
      <vt:lpstr>What else is needed</vt:lpstr>
      <vt:lpstr>Multi-static radar/sensing in DMG</vt:lpstr>
      <vt:lpstr>Multi-Static Sensing – Transmitting initiator</vt:lpstr>
      <vt:lpstr>Multi-Static sensing – Receiving Initiator</vt:lpstr>
      <vt:lpstr>Rx Initiator vs Tx Initiator</vt:lpstr>
      <vt:lpstr>multi BI-static vs Multi-Static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framework for E/DMG monostatic radar PPDU</dc:title>
  <dc:creator>Assaf Kasher-20200802</dc:creator>
  <cp:lastModifiedBy>Assaf Kasher-2</cp:lastModifiedBy>
  <cp:revision>91</cp:revision>
  <cp:lastPrinted>1601-01-01T00:00:00Z</cp:lastPrinted>
  <dcterms:created xsi:type="dcterms:W3CDTF">2021-06-10T11:27:12Z</dcterms:created>
  <dcterms:modified xsi:type="dcterms:W3CDTF">2021-08-31T12:17:30Z</dcterms:modified>
</cp:coreProperties>
</file>