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70" r:id="rId16"/>
    <p:sldId id="290"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1" d="100"/>
          <a:sy n="91" d="100"/>
        </p:scale>
        <p:origin x="90" y="21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802.11-21/1418r0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1143-04-0arc-frame-exchange-sequenc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1/11-21-0414-02-0arc-draft-examples-of-a-proposed-notation-for-frame-exchange-sequence-sequences-in-annex-g-of-802-11-2020.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ARC-SC-agenda-Sept-2-2021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2021-08-29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27"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2 September 2021</a:t>
            </a:r>
            <a:endParaRPr lang="en-GB" dirty="0"/>
          </a:p>
        </p:txBody>
      </p:sp>
      <p:sp>
        <p:nvSpPr>
          <p:cNvPr id="4098" name="Rectangle 2"/>
          <p:cNvSpPr>
            <a:spLocks noGrp="1" noChangeArrowheads="1"/>
          </p:cNvSpPr>
          <p:nvPr>
            <p:ph idx="1"/>
          </p:nvPr>
        </p:nvSpPr>
        <p:spPr>
          <a:xfrm>
            <a:off x="914401" y="1295400"/>
            <a:ext cx="10361084" cy="51038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2800" dirty="0"/>
              <a:t>Annex G way forward contribution/discussion:</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dirty="0"/>
              <a:t>Frame Exchange Sequence clean-up: </a:t>
            </a:r>
            <a:r>
              <a:rPr lang="en-US" sz="2400" dirty="0">
                <a:hlinkClick r:id="rId3"/>
              </a:rPr>
              <a:t>11-21/1143r4</a:t>
            </a:r>
            <a:r>
              <a:rPr lang="en-US" sz="2400" dirty="0"/>
              <a:t> – Graham Smith</a:t>
            </a:r>
          </a:p>
          <a:p>
            <a:pPr marL="857250" lvl="1" indent="-457200">
              <a:lnSpc>
                <a:spcPct val="90000"/>
              </a:lnSpc>
              <a:spcBef>
                <a:spcPts val="300"/>
              </a:spcBef>
              <a:spcAft>
                <a:spcPts val="0"/>
              </a:spcAft>
              <a:buFont typeface="Arial" panose="020B0604020202020204" pitchFamily="34" charset="0"/>
              <a:buChar char="•"/>
              <a:defRPr/>
            </a:pPr>
            <a:r>
              <a:rPr lang="en-US" sz="2400" dirty="0"/>
              <a:t>Replace Annex G with some other notation/style – </a:t>
            </a:r>
            <a:r>
              <a:rPr lang="en-US" sz="2400" dirty="0">
                <a:hlinkClick r:id="rId4"/>
              </a:rPr>
              <a:t>11-21/0414r2</a:t>
            </a:r>
            <a:r>
              <a:rPr lang="en-US" sz="2400" dirty="0"/>
              <a:t> – Harry Bims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524000"/>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a:p>
            <a:pPr marL="685800" lvl="3" indent="-342900">
              <a:lnSpc>
                <a:spcPct val="90000"/>
              </a:lnSpc>
              <a:spcBef>
                <a:spcPts val="300"/>
              </a:spcBef>
              <a:spcAft>
                <a:spcPts val="0"/>
              </a:spcAft>
              <a:buFont typeface="Arial" panose="020B0604020202020204" pitchFamily="34" charset="0"/>
              <a:buChar char="•"/>
              <a:defRPr/>
            </a:pPr>
            <a:r>
              <a:rPr lang="en-US" sz="2000" b="1" dirty="0" err="1"/>
              <a:t>TGaz</a:t>
            </a:r>
            <a:r>
              <a:rPr lang="en-US" sz="2000" b="1" dirty="0"/>
              <a:t> work on Fine Timing Measurement and IEEE 1588 mapping</a:t>
            </a:r>
          </a:p>
          <a:p>
            <a:pPr marL="685800" lvl="2" indent="-342900">
              <a:lnSpc>
                <a:spcPct val="90000"/>
              </a:lnSpc>
              <a:buFont typeface="Arial" pitchFamily="34" charset="0"/>
              <a:buChar char="•"/>
              <a:defRPr/>
            </a:pPr>
            <a:r>
              <a:rPr lang="en-US" sz="2000" b="1" dirty="0" err="1"/>
              <a:t>Nendica’s</a:t>
            </a:r>
            <a:r>
              <a:rPr lang="en-US" sz="2000" b="1" dirty="0"/>
              <a:t>/</a:t>
            </a:r>
            <a:r>
              <a:rPr lang="en-US" sz="2000" b="1" dirty="0" err="1"/>
              <a:t>TGbe’s</a:t>
            </a:r>
            <a:r>
              <a:rPr lang="en-US" sz="2000"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8134547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Annex G</a:t>
            </a:r>
          </a:p>
          <a:p>
            <a:pPr lvl="2">
              <a:buFont typeface="Arial" panose="020B0604020202020204" pitchFamily="34" charset="0"/>
              <a:buChar char="•"/>
            </a:pPr>
            <a:r>
              <a:rPr lang="en-US" sz="2400" b="1" dirty="0"/>
              <a:t>Sept interim session</a:t>
            </a:r>
          </a:p>
          <a:p>
            <a:pPr lvl="1">
              <a:buFont typeface="Arial" panose="020B0604020202020204" pitchFamily="34" charset="0"/>
              <a:buChar char="•"/>
            </a:pPr>
            <a:r>
              <a:rPr lang="en-US" altLang="en-US" sz="2600" b="1" dirty="0" err="1"/>
              <a:t>TGbe</a:t>
            </a:r>
            <a:r>
              <a:rPr lang="en-US" altLang="en-US" sz="2600" b="1" dirty="0"/>
              <a:t> multi-link architecture topic</a:t>
            </a:r>
          </a:p>
          <a:p>
            <a:pPr lvl="2">
              <a:buFont typeface="Arial" panose="020B0604020202020204" pitchFamily="34" charset="0"/>
              <a:buChar char="•"/>
            </a:pPr>
            <a:r>
              <a:rPr lang="en-US" altLang="en-US" sz="2400" b="1" dirty="0"/>
              <a:t>Sep 9 (Thursday): 19:00 ET, 2 hours</a:t>
            </a:r>
          </a:p>
          <a:p>
            <a:pPr lvl="2">
              <a:buFont typeface="Arial" panose="020B0604020202020204" pitchFamily="34" charset="0"/>
              <a:buChar char="•"/>
            </a:pPr>
            <a:r>
              <a:rPr lang="en-US" altLang="en-US" sz="2400" b="1" dirty="0"/>
              <a:t>Sept interim session</a:t>
            </a:r>
          </a:p>
          <a:p>
            <a:pPr>
              <a:buFont typeface="Arial" panose="020B0604020202020204" pitchFamily="34" charset="0"/>
              <a:buChar char="•"/>
            </a:pPr>
            <a:endParaRPr lang="en-US" altLang="en-US" sz="3000" dirty="0"/>
          </a:p>
          <a:p>
            <a:pPr>
              <a:buFont typeface="Arial" panose="020B0604020202020204" pitchFamily="34" charset="0"/>
              <a:buChar char="•"/>
            </a:pPr>
            <a:r>
              <a:rPr lang="en-US" altLang="en-US" sz="2800" b="1" dirty="0"/>
              <a:t>Note </a:t>
            </a:r>
            <a:r>
              <a:rPr lang="en-US" altLang="en-US" sz="2800" b="1" dirty="0" err="1"/>
              <a:t>TGbc</a:t>
            </a:r>
            <a:r>
              <a:rPr lang="en-US" altLang="en-US" sz="2800" b="1" dirty="0"/>
              <a:t> architecture discussions, ongoing on </a:t>
            </a:r>
            <a:r>
              <a:rPr lang="en-US" altLang="en-US" sz="2800" b="1" dirty="0" err="1"/>
              <a:t>TGbc</a:t>
            </a:r>
            <a:r>
              <a:rPr lang="en-US" altLang="en-US" sz="2800" b="1" dirty="0"/>
              <a:t> calls</a:t>
            </a:r>
          </a:p>
          <a:p>
            <a:pPr>
              <a:buFont typeface="Arial" panose="020B0604020202020204" pitchFamily="34" charset="0"/>
              <a:buChar char="•"/>
            </a:pPr>
            <a:endParaRPr lang="en-US" altLang="en-US" dirty="0"/>
          </a:p>
          <a:p>
            <a:pPr>
              <a:buFont typeface="Arial" panose="020B0604020202020204" pitchFamily="34" charset="0"/>
              <a:buChar char="•"/>
            </a:pPr>
            <a:r>
              <a:rPr lang="en-US" altLang="en-US" sz="2800" dirty="0"/>
              <a:t>Contributions requested/expected:</a:t>
            </a:r>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2 September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 September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1210</TotalTime>
  <Words>1814</Words>
  <Application>Microsoft Office PowerPoint</Application>
  <PresentationFormat>Widescreen</PresentationFormat>
  <Paragraphs>176</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ARC-SC-agenda-Sept-2-2021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 September 2021</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38</cp:revision>
  <cp:lastPrinted>1601-01-01T00:00:00Z</cp:lastPrinted>
  <dcterms:created xsi:type="dcterms:W3CDTF">2021-01-26T19:12:38Z</dcterms:created>
  <dcterms:modified xsi:type="dcterms:W3CDTF">2021-08-29T19:27:44Z</dcterms:modified>
</cp:coreProperties>
</file>