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620" r:id="rId3"/>
    <p:sldId id="622" r:id="rId4"/>
    <p:sldId id="623" r:id="rId5"/>
    <p:sldId id="628" r:id="rId6"/>
    <p:sldId id="626" r:id="rId7"/>
    <p:sldId id="627" r:id="rId8"/>
    <p:sldId id="62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, Po-kai" initials="HP" lastIdx="5" clrIdx="0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26CEEF-B4E8-4EC8-BFE9-3E84E9EF06A0}" v="5" dt="2021-08-25T16:24:15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327" autoAdjust="0"/>
  </p:normalViewPr>
  <p:slideViewPr>
    <p:cSldViewPr>
      <p:cViewPr varScale="1">
        <p:scale>
          <a:sx n="58" d="100"/>
          <a:sy n="58" d="100"/>
        </p:scale>
        <p:origin x="134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8B89E089-02C9-4776-9FDA-2B60CB4E84FD}"/>
    <pc:docChg chg="undo custSel addSld delSld modSld modMainMaster">
      <pc:chgData name="Huang, Po-kai" userId="be743c7d-0ad3-4a01-a6bb-e19e76bd5877" providerId="ADAL" clId="{8B89E089-02C9-4776-9FDA-2B60CB4E84FD}" dt="2021-08-24T16:02:37.783" v="304"/>
      <pc:docMkLst>
        <pc:docMk/>
      </pc:docMkLst>
      <pc:sldChg chg="modSp mod">
        <pc:chgData name="Huang, Po-kai" userId="be743c7d-0ad3-4a01-a6bb-e19e76bd5877" providerId="ADAL" clId="{8B89E089-02C9-4776-9FDA-2B60CB4E84FD}" dt="2021-08-24T16:02:10.110" v="294" actId="20577"/>
        <pc:sldMkLst>
          <pc:docMk/>
          <pc:sldMk cId="0" sldId="256"/>
        </pc:sldMkLst>
        <pc:spChg chg="mod">
          <ac:chgData name="Huang, Po-kai" userId="be743c7d-0ad3-4a01-a6bb-e19e76bd5877" providerId="ADAL" clId="{8B89E089-02C9-4776-9FDA-2B60CB4E84FD}" dt="2021-08-24T16:02:04.753" v="286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8B89E089-02C9-4776-9FDA-2B60CB4E84FD}" dt="2021-08-24T16:02:10.110" v="29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01.636" v="285"/>
        <pc:sldMkLst>
          <pc:docMk/>
          <pc:sldMk cId="1810395531" sldId="620"/>
        </pc:sldMkLst>
        <pc:spChg chg="mod">
          <ac:chgData name="Huang, Po-kai" userId="be743c7d-0ad3-4a01-a6bb-e19e76bd5877" providerId="ADAL" clId="{8B89E089-02C9-4776-9FDA-2B60CB4E84FD}" dt="2021-08-24T15:43:44.184" v="230" actId="108"/>
          <ac:spMkLst>
            <pc:docMk/>
            <pc:sldMk cId="1810395531" sldId="620"/>
            <ac:spMk id="3" creationId="{1D165AC7-E4EC-4AE6-BDBA-F236DC880E8F}"/>
          </ac:spMkLst>
        </pc:spChg>
        <pc:spChg chg="mod">
          <ac:chgData name="Huang, Po-kai" userId="be743c7d-0ad3-4a01-a6bb-e19e76bd5877" providerId="ADAL" clId="{8B89E089-02C9-4776-9FDA-2B60CB4E84FD}" dt="2021-08-24T16:02:01.636" v="285"/>
          <ac:spMkLst>
            <pc:docMk/>
            <pc:sldMk cId="1810395531" sldId="620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8B89E089-02C9-4776-9FDA-2B60CB4E84FD}" dt="2021-08-24T16:02:37.783" v="304"/>
        <pc:sldMkLst>
          <pc:docMk/>
          <pc:sldMk cId="686200647" sldId="621"/>
        </pc:sldMkLst>
        <pc:spChg chg="mod">
          <ac:chgData name="Huang, Po-kai" userId="be743c7d-0ad3-4a01-a6bb-e19e76bd5877" providerId="ADAL" clId="{8B89E089-02C9-4776-9FDA-2B60CB4E84FD}" dt="2021-08-24T15:35:41.569" v="116" actId="20577"/>
          <ac:spMkLst>
            <pc:docMk/>
            <pc:sldMk cId="686200647" sldId="621"/>
            <ac:spMk id="3" creationId="{0CC814D0-843D-48F9-BB32-055C73CB63FB}"/>
          </ac:spMkLst>
        </pc:spChg>
        <pc:spChg chg="mod">
          <ac:chgData name="Huang, Po-kai" userId="be743c7d-0ad3-4a01-a6bb-e19e76bd5877" providerId="ADAL" clId="{8B89E089-02C9-4776-9FDA-2B60CB4E84FD}" dt="2021-08-24T16:02:37.783" v="304"/>
          <ac:spMkLst>
            <pc:docMk/>
            <pc:sldMk cId="686200647" sldId="621"/>
            <ac:spMk id="6" creationId="{03DA2A1A-44FA-43FE-A8C2-A2DD9874680A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17.964" v="297"/>
        <pc:sldMkLst>
          <pc:docMk/>
          <pc:sldMk cId="3235092722" sldId="622"/>
        </pc:sldMkLst>
        <pc:spChg chg="mod">
          <ac:chgData name="Huang, Po-kai" userId="be743c7d-0ad3-4a01-a6bb-e19e76bd5877" providerId="ADAL" clId="{8B89E089-02C9-4776-9FDA-2B60CB4E84FD}" dt="2021-08-24T16:02:17.964" v="297"/>
          <ac:spMkLst>
            <pc:docMk/>
            <pc:sldMk cId="3235092722" sldId="622"/>
            <ac:spMk id="6" creationId="{B62B8790-3450-4075-981E-6BAE87C0C7ED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21.034" v="298"/>
        <pc:sldMkLst>
          <pc:docMk/>
          <pc:sldMk cId="2750485187" sldId="623"/>
        </pc:sldMkLst>
        <pc:spChg chg="mod">
          <ac:chgData name="Huang, Po-kai" userId="be743c7d-0ad3-4a01-a6bb-e19e76bd5877" providerId="ADAL" clId="{8B89E089-02C9-4776-9FDA-2B60CB4E84FD}" dt="2021-08-24T16:02:21.034" v="298"/>
          <ac:spMkLst>
            <pc:docMk/>
            <pc:sldMk cId="2750485187" sldId="623"/>
            <ac:spMk id="6" creationId="{6F4E010B-C37F-425A-9171-BC40EB4937F2}"/>
          </ac:spMkLst>
        </pc:spChg>
        <pc:graphicFrameChg chg="mod modGraphic">
          <ac:chgData name="Huang, Po-kai" userId="be743c7d-0ad3-4a01-a6bb-e19e76bd5877" providerId="ADAL" clId="{8B89E089-02C9-4776-9FDA-2B60CB4E84FD}" dt="2021-08-24T15:44:35.989" v="233"/>
          <ac:graphicFrameMkLst>
            <pc:docMk/>
            <pc:sldMk cId="2750485187" sldId="623"/>
            <ac:graphicFrameMk id="7" creationId="{C0155FC2-699D-47B6-B758-3B3638E5B94F}"/>
          </ac:graphicFrameMkLst>
        </pc:graphicFrameChg>
      </pc:sldChg>
      <pc:sldChg chg="del">
        <pc:chgData name="Huang, Po-kai" userId="be743c7d-0ad3-4a01-a6bb-e19e76bd5877" providerId="ADAL" clId="{8B89E089-02C9-4776-9FDA-2B60CB4E84FD}" dt="2021-08-24T15:45:08.803" v="241" actId="47"/>
        <pc:sldMkLst>
          <pc:docMk/>
          <pc:sldMk cId="377363547" sldId="625"/>
        </pc:sldMkLst>
      </pc:sldChg>
      <pc:sldChg chg="modSp mod">
        <pc:chgData name="Huang, Po-kai" userId="be743c7d-0ad3-4a01-a6bb-e19e76bd5877" providerId="ADAL" clId="{8B89E089-02C9-4776-9FDA-2B60CB4E84FD}" dt="2021-08-24T16:02:30.929" v="302"/>
        <pc:sldMkLst>
          <pc:docMk/>
          <pc:sldMk cId="3187190820" sldId="626"/>
        </pc:sldMkLst>
        <pc:spChg chg="mod">
          <ac:chgData name="Huang, Po-kai" userId="be743c7d-0ad3-4a01-a6bb-e19e76bd5877" providerId="ADAL" clId="{8B89E089-02C9-4776-9FDA-2B60CB4E84FD}" dt="2021-08-24T15:47:40.019" v="250" actId="207"/>
          <ac:spMkLst>
            <pc:docMk/>
            <pc:sldMk cId="3187190820" sldId="626"/>
            <ac:spMk id="3" creationId="{5ED78FAF-A6C8-4540-B524-E4C6C4E331F6}"/>
          </ac:spMkLst>
        </pc:spChg>
        <pc:spChg chg="mod">
          <ac:chgData name="Huang, Po-kai" userId="be743c7d-0ad3-4a01-a6bb-e19e76bd5877" providerId="ADAL" clId="{8B89E089-02C9-4776-9FDA-2B60CB4E84FD}" dt="2021-08-24T16:02:30.929" v="302"/>
          <ac:spMkLst>
            <pc:docMk/>
            <pc:sldMk cId="3187190820" sldId="626"/>
            <ac:spMk id="6" creationId="{6E79B9B4-5A7F-457B-A42E-7D93DDD6954E}"/>
          </ac:spMkLst>
        </pc:spChg>
      </pc:sldChg>
      <pc:sldChg chg="modSp mod">
        <pc:chgData name="Huang, Po-kai" userId="be743c7d-0ad3-4a01-a6bb-e19e76bd5877" providerId="ADAL" clId="{8B89E089-02C9-4776-9FDA-2B60CB4E84FD}" dt="2021-08-24T16:02:34.336" v="303"/>
        <pc:sldMkLst>
          <pc:docMk/>
          <pc:sldMk cId="2960975829" sldId="627"/>
        </pc:sldMkLst>
        <pc:spChg chg="mod">
          <ac:chgData name="Huang, Po-kai" userId="be743c7d-0ad3-4a01-a6bb-e19e76bd5877" providerId="ADAL" clId="{8B89E089-02C9-4776-9FDA-2B60CB4E84FD}" dt="2021-08-24T15:56:22.968" v="262" actId="20577"/>
          <ac:spMkLst>
            <pc:docMk/>
            <pc:sldMk cId="2960975829" sldId="627"/>
            <ac:spMk id="3" creationId="{92C8F079-2CED-4F4F-A875-0C509D32437B}"/>
          </ac:spMkLst>
        </pc:spChg>
        <pc:spChg chg="mod">
          <ac:chgData name="Huang, Po-kai" userId="be743c7d-0ad3-4a01-a6bb-e19e76bd5877" providerId="ADAL" clId="{8B89E089-02C9-4776-9FDA-2B60CB4E84FD}" dt="2021-08-24T16:02:34.336" v="303"/>
          <ac:spMkLst>
            <pc:docMk/>
            <pc:sldMk cId="2960975829" sldId="627"/>
            <ac:spMk id="6" creationId="{37AE25EA-C7AA-419C-93B7-090195B4639B}"/>
          </ac:spMkLst>
        </pc:spChg>
      </pc:sldChg>
      <pc:sldChg chg="modSp add mod addCm modCm">
        <pc:chgData name="Huang, Po-kai" userId="be743c7d-0ad3-4a01-a6bb-e19e76bd5877" providerId="ADAL" clId="{8B89E089-02C9-4776-9FDA-2B60CB4E84FD}" dt="2021-08-24T16:02:27.198" v="301"/>
        <pc:sldMkLst>
          <pc:docMk/>
          <pc:sldMk cId="489917719" sldId="628"/>
        </pc:sldMkLst>
        <pc:spChg chg="mod">
          <ac:chgData name="Huang, Po-kai" userId="be743c7d-0ad3-4a01-a6bb-e19e76bd5877" providerId="ADAL" clId="{8B89E089-02C9-4776-9FDA-2B60CB4E84FD}" dt="2021-08-24T16:02:27.198" v="301"/>
          <ac:spMkLst>
            <pc:docMk/>
            <pc:sldMk cId="489917719" sldId="628"/>
            <ac:spMk id="6" creationId="{6F4E010B-C37F-425A-9171-BC40EB4937F2}"/>
          </ac:spMkLst>
        </pc:spChg>
        <pc:graphicFrameChg chg="mod modGraphic">
          <ac:chgData name="Huang, Po-kai" userId="be743c7d-0ad3-4a01-a6bb-e19e76bd5877" providerId="ADAL" clId="{8B89E089-02C9-4776-9FDA-2B60CB4E84FD}" dt="2021-08-24T15:45:04.126" v="240" actId="20577"/>
          <ac:graphicFrameMkLst>
            <pc:docMk/>
            <pc:sldMk cId="489917719" sldId="628"/>
            <ac:graphicFrameMk id="7" creationId="{C0155FC2-699D-47B6-B758-3B3638E5B94F}"/>
          </ac:graphicFrameMkLst>
        </pc:graphicFrameChg>
      </pc:sldChg>
      <pc:sldChg chg="modSp del mod">
        <pc:chgData name="Huang, Po-kai" userId="be743c7d-0ad3-4a01-a6bb-e19e76bd5877" providerId="ADAL" clId="{8B89E089-02C9-4776-9FDA-2B60CB4E84FD}" dt="2021-08-24T15:32:47.211" v="1" actId="47"/>
        <pc:sldMkLst>
          <pc:docMk/>
          <pc:sldMk cId="2615346668" sldId="628"/>
        </pc:sldMkLst>
        <pc:spChg chg="mod">
          <ac:chgData name="Huang, Po-kai" userId="be743c7d-0ad3-4a01-a6bb-e19e76bd5877" providerId="ADAL" clId="{8B89E089-02C9-4776-9FDA-2B60CB4E84FD}" dt="2021-08-24T14:57:25.433" v="0" actId="12"/>
          <ac:spMkLst>
            <pc:docMk/>
            <pc:sldMk cId="2615346668" sldId="628"/>
            <ac:spMk id="3" creationId="{19AF87B5-584E-4F0D-8811-8C5CC3B12F56}"/>
          </ac:spMkLst>
        </pc:spChg>
      </pc:sldChg>
      <pc:sldMasterChg chg="modSp mod modSldLayout">
        <pc:chgData name="Huang, Po-kai" userId="be743c7d-0ad3-4a01-a6bb-e19e76bd5877" providerId="ADAL" clId="{8B89E089-02C9-4776-9FDA-2B60CB4E84FD}" dt="2021-08-24T16:01:50.555" v="284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B89E089-02C9-4776-9FDA-2B60CB4E84FD}" dt="2021-08-24T16:00:49.266" v="270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 mod">
          <pc:chgData name="Huang, Po-kai" userId="be743c7d-0ad3-4a01-a6bb-e19e76bd5877" providerId="ADAL" clId="{8B89E089-02C9-4776-9FDA-2B60CB4E84FD}" dt="2021-08-24T16:00:55.974" v="276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8B89E089-02C9-4776-9FDA-2B60CB4E84FD}" dt="2021-08-24T16:00:55.974" v="276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28.055" v="2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8B89E089-02C9-4776-9FDA-2B60CB4E84FD}" dt="2021-08-24T16:01:28.055" v="2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0.996" v="278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8B89E089-02C9-4776-9FDA-2B60CB4E84FD}" dt="2021-08-24T16:01:30.996" v="27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4.123" v="27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8B89E089-02C9-4776-9FDA-2B60CB4E84FD}" dt="2021-08-24T16:01:34.123" v="27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7.112" v="280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8B89E089-02C9-4776-9FDA-2B60CB4E84FD}" dt="2021-08-24T16:01:37.112" v="28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0.091" v="281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8B89E089-02C9-4776-9FDA-2B60CB4E84FD}" dt="2021-08-24T16:01:40.091" v="28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3.618" v="282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8B89E089-02C9-4776-9FDA-2B60CB4E84FD}" dt="2021-08-24T16:01:43.618" v="282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7.784" v="283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8B89E089-02C9-4776-9FDA-2B60CB4E84FD}" dt="2021-08-24T16:01:47.784" v="283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50.555" v="284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8B89E089-02C9-4776-9FDA-2B60CB4E84FD}" dt="2021-08-24T16:01:50.555" v="284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326CEEF-B4E8-4EC8-BFE9-3E84E9EF06A0}"/>
    <pc:docChg chg="custSel modSld">
      <pc:chgData name="Huang, Po-kai" userId="be743c7d-0ad3-4a01-a6bb-e19e76bd5877" providerId="ADAL" clId="{8326CEEF-B4E8-4EC8-BFE9-3E84E9EF06A0}" dt="2021-08-25T16:24:13.538" v="5" actId="1036"/>
      <pc:docMkLst>
        <pc:docMk/>
      </pc:docMkLst>
      <pc:sldChg chg="modSp mod">
        <pc:chgData name="Huang, Po-kai" userId="be743c7d-0ad3-4a01-a6bb-e19e76bd5877" providerId="ADAL" clId="{8326CEEF-B4E8-4EC8-BFE9-3E84E9EF06A0}" dt="2021-08-25T16:24:13.538" v="5" actId="1036"/>
        <pc:sldMkLst>
          <pc:docMk/>
          <pc:sldMk cId="0" sldId="256"/>
        </pc:sldMkLst>
        <pc:graphicFrameChg chg="mod">
          <ac:chgData name="Huang, Po-kai" userId="be743c7d-0ad3-4a01-a6bb-e19e76bd5877" providerId="ADAL" clId="{8326CEEF-B4E8-4EC8-BFE9-3E84E9EF06A0}" dt="2021-08-25T16:24:13.538" v="5" actId="103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Cm">
        <pc:chgData name="Huang, Po-kai" userId="be743c7d-0ad3-4a01-a6bb-e19e76bd5877" providerId="ADAL" clId="{8326CEEF-B4E8-4EC8-BFE9-3E84E9EF06A0}" dt="2021-08-25T16:21:47.636" v="0" actId="1592"/>
        <pc:sldMkLst>
          <pc:docMk/>
          <pc:sldMk cId="1810395531" sldId="620"/>
        </pc:sldMkLst>
      </pc:sldChg>
      <pc:sldChg chg="delCm">
        <pc:chgData name="Huang, Po-kai" userId="be743c7d-0ad3-4a01-a6bb-e19e76bd5877" providerId="ADAL" clId="{8326CEEF-B4E8-4EC8-BFE9-3E84E9EF06A0}" dt="2021-08-25T16:21:52.280" v="1" actId="1592"/>
        <pc:sldMkLst>
          <pc:docMk/>
          <pc:sldMk cId="3235092722" sldId="622"/>
        </pc:sldMkLst>
      </pc:sldChg>
      <pc:sldChg chg="delCm">
        <pc:chgData name="Huang, Po-kai" userId="be743c7d-0ad3-4a01-a6bb-e19e76bd5877" providerId="ADAL" clId="{8326CEEF-B4E8-4EC8-BFE9-3E84E9EF06A0}" dt="2021-08-25T16:21:56.104" v="2" actId="1592"/>
        <pc:sldMkLst>
          <pc:docMk/>
          <pc:sldMk cId="2750485187" sldId="623"/>
        </pc:sldMkLst>
      </pc:sldChg>
      <pc:sldChg chg="delCm">
        <pc:chgData name="Huang, Po-kai" userId="be743c7d-0ad3-4a01-a6bb-e19e76bd5877" providerId="ADAL" clId="{8326CEEF-B4E8-4EC8-BFE9-3E84E9EF06A0}" dt="2021-08-25T16:22:00.885" v="3" actId="1592"/>
        <pc:sldMkLst>
          <pc:docMk/>
          <pc:sldMk cId="489917719" sldId="62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2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5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View on Private Identifier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491628"/>
              </p:ext>
            </p:extLst>
          </p:nvPr>
        </p:nvGraphicFramePr>
        <p:xfrm>
          <a:off x="1397000" y="2400300"/>
          <a:ext cx="9043988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93530" imgH="3789867" progId="Word.Document.8">
                  <p:embed/>
                </p:oleObj>
              </mc:Choice>
              <mc:Fallback>
                <p:oleObj name="Document" r:id="rId3" imgW="10593530" imgH="37898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400300"/>
                        <a:ext cx="9043988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55737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has been a fair amount of presentations in 11m [1], 11bh[2, 3], and 11bi [4, 5] mentioning/hinting at additional “private identifier” from the client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</a:t>
            </a:r>
            <a:r>
              <a:rPr lang="en-US" sz="1800" dirty="0">
                <a:latin typeface="Times New Roman" panose="02020603050405020304" pitchFamily="18" charset="0"/>
              </a:rPr>
              <a:t>names are used in different presentations/discussions in different forums: ex. “</a:t>
            </a:r>
            <a:r>
              <a:rPr lang="en-GB" sz="1800" dirty="0">
                <a:latin typeface="Times New Roman" panose="02020603050405020304" pitchFamily="18" charset="0"/>
              </a:rPr>
              <a:t>unique identifier/identifier</a:t>
            </a:r>
            <a:r>
              <a:rPr lang="en-US" sz="1800" dirty="0">
                <a:latin typeface="Times New Roman" panose="02020603050405020304" pitchFamily="18" charset="0"/>
              </a:rPr>
              <a:t>” [1], “client ID” [3], “a device or user identification ” [2], “persistent identifier/per-DS identifier”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</a:rPr>
              <a:t>“private” concept is emphasized as “ without exposing any new user privacy concern”, “encrypted”, “hidden”, “not identifiable/trackable by unauthorized/undesired observers”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discussions had arguably left audience thoroughly perplexed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our view on how this topic is related to both 11bh and 11bi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</p:spTree>
    <p:extLst>
      <p:ext uri="{BB962C8B-B14F-4D97-AF65-F5344CB8AC3E}">
        <p14:creationId xmlns:p14="http://schemas.microsoft.com/office/powerpoint/2010/main" val="181039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FCF1-1DDC-432D-8CA8-74F006AF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back to the basic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962BB-6959-4B0D-96E1-4AE7E4D4D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11aq defines randomized MAC address in 12.2.10 (Requirements for support of MAC privacy enhancements) for privacy enhancement with the following caveat: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State created with an AP using a prior MAC address, for instance, RSN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TimesNewRomanPSMT"/>
              </a:rPr>
              <a:t>preauthentication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 state or FT state established over-the-DS, is bound to the MAC address used when that state was created. Prior to establishing an association to the AP, the non-AP STA shall change its MAC address to the MAC address used when the state was created.</a:t>
            </a:r>
            <a:r>
              <a:rPr lang="en-US" i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The non-AP STA connecting to an infrastructure BSS shall retain a single MAC address for the duration of its connection across an ESS.</a:t>
            </a:r>
            <a:r>
              <a:rPr lang="en-US" i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above spec texts show that there are two requirements that are battling against 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 requirement =&gt; randomize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State bound requirement =&gt; can not randomize MAC address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2FC91-45FD-4203-9BE7-AF25970893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A9282-C15F-4C92-87C8-FC0B70863B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2B8790-3450-4075-981E-6BAE87C0C7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09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21009"/>
              </p:ext>
            </p:extLst>
          </p:nvPr>
        </p:nvGraphicFramePr>
        <p:xfrm>
          <a:off x="762000" y="2179665"/>
          <a:ext cx="11190895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</p:spTree>
    <p:extLst>
      <p:ext uri="{BB962C8B-B14F-4D97-AF65-F5344CB8AC3E}">
        <p14:creationId xmlns:p14="http://schemas.microsoft.com/office/powerpoint/2010/main" val="275048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27114"/>
              </p:ext>
            </p:extLst>
          </p:nvPr>
        </p:nvGraphicFramePr>
        <p:xfrm>
          <a:off x="762000" y="2179665"/>
          <a:ext cx="11190895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=&gt; Let’s have another “private identifier” tied to state bound requirement, and then randomize MAC address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=&gt; Let’s have another “private identifier” tied to state bound requirement, so we do not break state bound requirement while randomize MAC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</p:spTree>
    <p:extLst>
      <p:ext uri="{BB962C8B-B14F-4D97-AF65-F5344CB8AC3E}">
        <p14:creationId xmlns:p14="http://schemas.microsoft.com/office/powerpoint/2010/main" val="48991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5A7F-F9B1-4089-A1DC-FD3A47C5F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of the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78FAF-A6C8-4540-B524-E4C6C4E33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11bh and 11bi are looking at the same problem from different angles, </a:t>
            </a:r>
            <a:r>
              <a:rPr lang="en-US" dirty="0"/>
              <a:t>and </a:t>
            </a:r>
            <a:r>
              <a:rPr lang="en-US" sz="2400" dirty="0"/>
              <a:t>there are now two forums with solutions that try to address the same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does not make sense to have two solutions in two different groups to solve the same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outcome is either solution may not be used eventually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mechanism about “</a:t>
            </a:r>
            <a:r>
              <a:rPr lang="en-US" b="1" dirty="0">
                <a:solidFill>
                  <a:schemeClr val="tx1"/>
                </a:solidFill>
              </a:rPr>
              <a:t>private </a:t>
            </a:r>
            <a:r>
              <a:rPr lang="en-US" dirty="0"/>
              <a:t>identifier” that satisfies both state bound requirement and privacy requirement needs to be dealt in the amendment with larger scope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Suggest to have the effort (if needed) in 11bi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FAE4F-24CA-49AE-B3D8-40C4EC8999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CB9BE-32CF-4FB2-8F60-42EF92D7B6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79B9B4-5A7F-457B-A42E-7D93DDD695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19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59C2C-4321-40A0-BD0A-8E5C6A4A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F079-2CED-4F4F-A875-0C509D32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optional mechanism </a:t>
            </a:r>
            <a:r>
              <a:rPr lang="en-US"/>
              <a:t>to provide </a:t>
            </a:r>
            <a:r>
              <a:rPr lang="en-US" dirty="0"/>
              <a:t>additional private identifier needs to be discussed in 11bi?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0CC86-8E06-4D36-8CD4-05DE64193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C8D7C-D995-4A83-B3AC-C854088534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AE25EA-C7AA-419C-93B7-090195B463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97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5640E-3E0A-4C6C-8965-450AE117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14D0-843D-48F9-BB32-055C73CB6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11-19-0496-01 </a:t>
            </a:r>
            <a:r>
              <a:rPr lang="en-US" dirty="0" err="1"/>
              <a:t>ID_Query_Proposal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11-21-0332-13 Issues Tracking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11-21-1378-00 Client ID query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11-21-993-00 </a:t>
            </a:r>
            <a:r>
              <a:rPr lang="en-US" dirty="0" err="1"/>
              <a:t>hotel_privacy_usecase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11-21-1328-00 Changing STA MAC addresses per association and SA/DA hiding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C9F09-F6BF-40FA-AA31-7174B2BCA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EE55C-8A09-4D78-984A-63C571C8D3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DA2A1A-44FA-43FE-A8C2-A2DD987468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200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466</TotalTime>
  <Words>892</Words>
  <Application>Microsoft Office PowerPoint</Application>
  <PresentationFormat>Widescreen</PresentationFormat>
  <Paragraphs>141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TimesNewRomanPSMT</vt:lpstr>
      <vt:lpstr>Arial</vt:lpstr>
      <vt:lpstr>Times New Roman</vt:lpstr>
      <vt:lpstr>Office Theme</vt:lpstr>
      <vt:lpstr>Microsoft Word 97 - 2003 Document</vt:lpstr>
      <vt:lpstr>View on Private Identifier</vt:lpstr>
      <vt:lpstr>Abstract</vt:lpstr>
      <vt:lpstr>Go back to the basic</vt:lpstr>
      <vt:lpstr>Evaluation of the Two Requirements</vt:lpstr>
      <vt:lpstr>Evaluation of the Two Requirements</vt:lpstr>
      <vt:lpstr>Conclusion of the Evaluation</vt:lpstr>
      <vt:lpstr>Straw Poll</vt:lpstr>
      <vt:lpstr>Reference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Huang, Po-kai</cp:lastModifiedBy>
  <cp:revision>840</cp:revision>
  <cp:lastPrinted>1601-01-01T00:00:00Z</cp:lastPrinted>
  <dcterms:created xsi:type="dcterms:W3CDTF">2018-05-10T16:45:22Z</dcterms:created>
  <dcterms:modified xsi:type="dcterms:W3CDTF">2021-08-25T16:24:22Z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