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93" r:id="rId8"/>
    <p:sldId id="368" r:id="rId9"/>
    <p:sldId id="268" r:id="rId10"/>
    <p:sldId id="283" r:id="rId11"/>
    <p:sldId id="284" r:id="rId12"/>
    <p:sldId id="280" r:id="rId13"/>
    <p:sldId id="444" r:id="rId14"/>
    <p:sldId id="2370" r:id="rId15"/>
    <p:sldId id="2371" r:id="rId16"/>
    <p:sldId id="274" r:id="rId17"/>
    <p:sldId id="447" r:id="rId18"/>
    <p:sldId id="443" r:id="rId19"/>
    <p:sldId id="2368" r:id="rId20"/>
    <p:sldId id="2369" r:id="rId21"/>
    <p:sldId id="367" r:id="rId22"/>
    <p:sldId id="371"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AB6B8-349A-4D19-9484-BC1F56F8F630}" v="4" dt="2021-08-23T23:16:52.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4E28DCBF-F8B3-46FD-8AB4-61D05DABF32A}"/>
    <pc:docChg chg="undo custSel addSld modSld">
      <pc:chgData name="Joseph Levy" userId="3766db8f-7892-44ce-ae9b-8fce39950acf" providerId="ADAL" clId="{4E28DCBF-F8B3-46FD-8AB4-61D05DABF32A}" dt="2021-08-10T15:59:14.555" v="1056" actId="6549"/>
      <pc:docMkLst>
        <pc:docMk/>
      </pc:docMkLst>
      <pc:sldChg chg="addSp modSp new mod">
        <pc:chgData name="Joseph Levy" userId="3766db8f-7892-44ce-ae9b-8fce39950acf" providerId="ADAL" clId="{4E28DCBF-F8B3-46FD-8AB4-61D05DABF32A}" dt="2021-08-10T14:01:03.722" v="219" actId="14100"/>
        <pc:sldMkLst>
          <pc:docMk/>
          <pc:sldMk cId="2257585190" sldId="2370"/>
        </pc:sldMkLst>
        <pc:spChg chg="mod">
          <ac:chgData name="Joseph Levy" userId="3766db8f-7892-44ce-ae9b-8fce39950acf" providerId="ADAL" clId="{4E28DCBF-F8B3-46FD-8AB4-61D05DABF32A}" dt="2021-08-10T13:56:59.131" v="49" actId="20577"/>
          <ac:spMkLst>
            <pc:docMk/>
            <pc:sldMk cId="2257585190" sldId="2370"/>
            <ac:spMk id="2" creationId="{5782AF99-6FEF-4042-82E9-FA7C23E7B698}"/>
          </ac:spMkLst>
        </pc:spChg>
        <pc:spChg chg="mod">
          <ac:chgData name="Joseph Levy" userId="3766db8f-7892-44ce-ae9b-8fce39950acf" providerId="ADAL" clId="{4E28DCBF-F8B3-46FD-8AB4-61D05DABF32A}" dt="2021-08-10T14:00:53.428" v="218" actId="14100"/>
          <ac:spMkLst>
            <pc:docMk/>
            <pc:sldMk cId="2257585190" sldId="2370"/>
            <ac:spMk id="3" creationId="{7BF33A22-2E94-4080-B5EA-BFB013D74EB2}"/>
          </ac:spMkLst>
        </pc:spChg>
        <pc:picChg chg="add mod modCrop">
          <ac:chgData name="Joseph Levy" userId="3766db8f-7892-44ce-ae9b-8fce39950acf" providerId="ADAL" clId="{4E28DCBF-F8B3-46FD-8AB4-61D05DABF32A}" dt="2021-08-10T14:01:03.722" v="219" actId="14100"/>
          <ac:picMkLst>
            <pc:docMk/>
            <pc:sldMk cId="2257585190" sldId="2370"/>
            <ac:picMk id="8" creationId="{07F6386B-BF3B-40AC-90BB-06CEB23F82B2}"/>
          </ac:picMkLst>
        </pc:picChg>
      </pc:sldChg>
      <pc:sldChg chg="modSp new mod">
        <pc:chgData name="Joseph Levy" userId="3766db8f-7892-44ce-ae9b-8fce39950acf" providerId="ADAL" clId="{4E28DCBF-F8B3-46FD-8AB4-61D05DABF32A}" dt="2021-08-10T15:59:14.555" v="1056" actId="6549"/>
        <pc:sldMkLst>
          <pc:docMk/>
          <pc:sldMk cId="4188516591" sldId="2371"/>
        </pc:sldMkLst>
        <pc:spChg chg="mod">
          <ac:chgData name="Joseph Levy" userId="3766db8f-7892-44ce-ae9b-8fce39950acf" providerId="ADAL" clId="{4E28DCBF-F8B3-46FD-8AB4-61D05DABF32A}" dt="2021-08-10T15:57:41.956" v="1001" actId="1076"/>
          <ac:spMkLst>
            <pc:docMk/>
            <pc:sldMk cId="4188516591" sldId="2371"/>
            <ac:spMk id="2" creationId="{B528D990-2F58-4A2B-8C09-CA1F6B32A2C4}"/>
          </ac:spMkLst>
        </pc:spChg>
        <pc:spChg chg="mod">
          <ac:chgData name="Joseph Levy" userId="3766db8f-7892-44ce-ae9b-8fce39950acf" providerId="ADAL" clId="{4E28DCBF-F8B3-46FD-8AB4-61D05DABF32A}" dt="2021-08-10T15:59:14.555" v="1056" actId="6549"/>
          <ac:spMkLst>
            <pc:docMk/>
            <pc:sldMk cId="4188516591" sldId="2371"/>
            <ac:spMk id="3" creationId="{BCC78FC2-2E7F-4D69-9797-26C121890A60}"/>
          </ac:spMkLst>
        </pc:spChg>
      </pc:sldChg>
    </pc:docChg>
  </pc:docChgLst>
  <pc:docChgLst>
    <pc:chgData name="Joseph Levy" userId="3766db8f-7892-44ce-ae9b-8fce39950acf" providerId="ADAL" clId="{553AB6B8-349A-4D19-9484-BC1F56F8F630}"/>
    <pc:docChg chg="custSel delSld modSld modMainMaster">
      <pc:chgData name="Joseph Levy" userId="3766db8f-7892-44ce-ae9b-8fce39950acf" providerId="ADAL" clId="{553AB6B8-349A-4D19-9484-BC1F56F8F630}" dt="2021-08-23T23:19:04.385" v="86" actId="20577"/>
      <pc:docMkLst>
        <pc:docMk/>
      </pc:docMkLst>
      <pc:sldChg chg="modSp mod">
        <pc:chgData name="Joseph Levy" userId="3766db8f-7892-44ce-ae9b-8fce39950acf" providerId="ADAL" clId="{553AB6B8-349A-4D19-9484-BC1F56F8F630}" dt="2021-08-23T23:10:21.566" v="3" actId="6549"/>
        <pc:sldMkLst>
          <pc:docMk/>
          <pc:sldMk cId="0" sldId="256"/>
        </pc:sldMkLst>
        <pc:spChg chg="mod">
          <ac:chgData name="Joseph Levy" userId="3766db8f-7892-44ce-ae9b-8fce39950acf" providerId="ADAL" clId="{553AB6B8-349A-4D19-9484-BC1F56F8F630}" dt="2021-08-23T23:10:21.566" v="3" actId="6549"/>
          <ac:spMkLst>
            <pc:docMk/>
            <pc:sldMk cId="0" sldId="256"/>
            <ac:spMk id="3074" creationId="{00000000-0000-0000-0000-000000000000}"/>
          </ac:spMkLst>
        </pc:spChg>
      </pc:sldChg>
      <pc:sldChg chg="modSp mod">
        <pc:chgData name="Joseph Levy" userId="3766db8f-7892-44ce-ae9b-8fce39950acf" providerId="ADAL" clId="{553AB6B8-349A-4D19-9484-BC1F56F8F630}" dt="2021-08-23T23:12:37.584" v="14" actId="20577"/>
        <pc:sldMkLst>
          <pc:docMk/>
          <pc:sldMk cId="0" sldId="257"/>
        </pc:sldMkLst>
        <pc:spChg chg="mod">
          <ac:chgData name="Joseph Levy" userId="3766db8f-7892-44ce-ae9b-8fce39950acf" providerId="ADAL" clId="{553AB6B8-349A-4D19-9484-BC1F56F8F630}" dt="2021-08-23T23:12:37.584" v="14" actId="20577"/>
          <ac:spMkLst>
            <pc:docMk/>
            <pc:sldMk cId="0" sldId="257"/>
            <ac:spMk id="4098" creationId="{00000000-0000-0000-0000-000000000000}"/>
          </ac:spMkLst>
        </pc:spChg>
      </pc:sldChg>
      <pc:sldChg chg="modSp mod">
        <pc:chgData name="Joseph Levy" userId="3766db8f-7892-44ce-ae9b-8fce39950acf" providerId="ADAL" clId="{553AB6B8-349A-4D19-9484-BC1F56F8F630}" dt="2021-08-23T23:12:18.986" v="10" actId="16037"/>
        <pc:sldMkLst>
          <pc:docMk/>
          <pc:sldMk cId="3512326192" sldId="265"/>
        </pc:sldMkLst>
        <pc:spChg chg="mod">
          <ac:chgData name="Joseph Levy" userId="3766db8f-7892-44ce-ae9b-8fce39950acf" providerId="ADAL" clId="{553AB6B8-349A-4D19-9484-BC1F56F8F630}" dt="2021-08-23T23:12:18.986" v="10" actId="16037"/>
          <ac:spMkLst>
            <pc:docMk/>
            <pc:sldMk cId="3512326192" sldId="265"/>
            <ac:spMk id="10243" creationId="{00000000-0000-0000-0000-000000000000}"/>
          </ac:spMkLst>
        </pc:spChg>
      </pc:sldChg>
      <pc:sldChg chg="modSp mod">
        <pc:chgData name="Joseph Levy" userId="3766db8f-7892-44ce-ae9b-8fce39950acf" providerId="ADAL" clId="{553AB6B8-349A-4D19-9484-BC1F56F8F630}" dt="2021-08-23T23:19:04.385" v="86" actId="20577"/>
        <pc:sldMkLst>
          <pc:docMk/>
          <pc:sldMk cId="884494122" sldId="274"/>
        </pc:sldMkLst>
        <pc:spChg chg="mod">
          <ac:chgData name="Joseph Levy" userId="3766db8f-7892-44ce-ae9b-8fce39950acf" providerId="ADAL" clId="{553AB6B8-349A-4D19-9484-BC1F56F8F630}" dt="2021-08-23T23:19:04.385" v="86" actId="20577"/>
          <ac:spMkLst>
            <pc:docMk/>
            <pc:sldMk cId="884494122" sldId="274"/>
            <ac:spMk id="37891" creationId="{00000000-0000-0000-0000-000000000000}"/>
          </ac:spMkLst>
        </pc:spChg>
      </pc:sldChg>
      <pc:sldChg chg="modSp mod">
        <pc:chgData name="Joseph Levy" userId="3766db8f-7892-44ce-ae9b-8fce39950acf" providerId="ADAL" clId="{553AB6B8-349A-4D19-9484-BC1F56F8F630}" dt="2021-08-23T23:12:57.152" v="16" actId="20577"/>
        <pc:sldMkLst>
          <pc:docMk/>
          <pc:sldMk cId="1942127335" sldId="393"/>
        </pc:sldMkLst>
        <pc:spChg chg="mod">
          <ac:chgData name="Joseph Levy" userId="3766db8f-7892-44ce-ae9b-8fce39950acf" providerId="ADAL" clId="{553AB6B8-349A-4D19-9484-BC1F56F8F630}" dt="2021-08-23T23:12:57.152" v="16" actId="20577"/>
          <ac:spMkLst>
            <pc:docMk/>
            <pc:sldMk cId="1942127335" sldId="393"/>
            <ac:spMk id="20483" creationId="{00000000-0000-0000-0000-000000000000}"/>
          </ac:spMkLst>
        </pc:spChg>
      </pc:sldChg>
      <pc:sldChg chg="modSp mod">
        <pc:chgData name="Joseph Levy" userId="3766db8f-7892-44ce-ae9b-8fce39950acf" providerId="ADAL" clId="{553AB6B8-349A-4D19-9484-BC1F56F8F630}" dt="2021-08-23T23:17:27.754" v="55" actId="14100"/>
        <pc:sldMkLst>
          <pc:docMk/>
          <pc:sldMk cId="2579674492" sldId="444"/>
        </pc:sldMkLst>
        <pc:spChg chg="mod">
          <ac:chgData name="Joseph Levy" userId="3766db8f-7892-44ce-ae9b-8fce39950acf" providerId="ADAL" clId="{553AB6B8-349A-4D19-9484-BC1F56F8F630}" dt="2021-08-23T23:17:27.754" v="55" actId="14100"/>
          <ac:spMkLst>
            <pc:docMk/>
            <pc:sldMk cId="2579674492" sldId="444"/>
            <ac:spMk id="3" creationId="{8D0E50DF-6144-4031-AB0C-F5E542DA4BA7}"/>
          </ac:spMkLst>
        </pc:spChg>
      </pc:sldChg>
      <pc:sldChg chg="del">
        <pc:chgData name="Joseph Levy" userId="3766db8f-7892-44ce-ae9b-8fce39950acf" providerId="ADAL" clId="{553AB6B8-349A-4D19-9484-BC1F56F8F630}" dt="2021-08-23T23:17:39.079" v="56" actId="47"/>
        <pc:sldMkLst>
          <pc:docMk/>
          <pc:sldMk cId="361067823" sldId="445"/>
        </pc:sldMkLst>
      </pc:sldChg>
      <pc:sldChg chg="modSp mod">
        <pc:chgData name="Joseph Levy" userId="3766db8f-7892-44ce-ae9b-8fce39950acf" providerId="ADAL" clId="{553AB6B8-349A-4D19-9484-BC1F56F8F630}" dt="2021-08-23T23:18:24.535" v="85" actId="20577"/>
        <pc:sldMkLst>
          <pc:docMk/>
          <pc:sldMk cId="2257585190" sldId="2370"/>
        </pc:sldMkLst>
        <pc:spChg chg="mod">
          <ac:chgData name="Joseph Levy" userId="3766db8f-7892-44ce-ae9b-8fce39950acf" providerId="ADAL" clId="{553AB6B8-349A-4D19-9484-BC1F56F8F630}" dt="2021-08-23T23:18:24.535" v="85" actId="20577"/>
          <ac:spMkLst>
            <pc:docMk/>
            <pc:sldMk cId="2257585190" sldId="2370"/>
            <ac:spMk id="2" creationId="{5782AF99-6FEF-4042-82E9-FA7C23E7B698}"/>
          </ac:spMkLst>
        </pc:spChg>
      </pc:sldChg>
      <pc:sldMasterChg chg="modSp mod">
        <pc:chgData name="Joseph Levy" userId="3766db8f-7892-44ce-ae9b-8fce39950acf" providerId="ADAL" clId="{553AB6B8-349A-4D19-9484-BC1F56F8F630}" dt="2021-08-23T23:10:40.755" v="7" actId="6549"/>
        <pc:sldMasterMkLst>
          <pc:docMk/>
          <pc:sldMasterMk cId="0" sldId="2147483648"/>
        </pc:sldMasterMkLst>
        <pc:spChg chg="mod">
          <ac:chgData name="Joseph Levy" userId="3766db8f-7892-44ce-ae9b-8fce39950acf" providerId="ADAL" clId="{553AB6B8-349A-4D19-9484-BC1F56F8F630}" dt="2021-08-23T23:10:40.755" v="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0013-14-AANI-draft-technical-report-on-interworking-between-3gpp-5g-network-wlan.docx" TargetMode="External"/><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1198-01-AANI-draft-ls-response-to-wba-qos-material.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865-06-AANI-draft-reply-ls-from-802-11-to-wba-regarding-the-wba-5g-wi-fi-ran-convergence-paper.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6221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10 August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2021-08-24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August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(InterDigital0</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7"/>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8"/>
              </a:rPr>
              <a:t>11-20/0013r14</a:t>
            </a:r>
            <a:r>
              <a:rPr lang="en-US" u="sng" dirty="0">
                <a:solidFill>
                  <a:srgbClr val="0000FF"/>
                </a:solidFill>
                <a:effectLst/>
                <a:latin typeface="+mj-lt"/>
                <a:ea typeface="Calibri" panose="020F0502020204030204" pitchFamily="34" charset="0"/>
              </a:rPr>
              <a:t>, </a:t>
            </a: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(Is the report for internal 802.11 use or is it intended for external use (e.g., to be sent to WBA and/or 3GPP)</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from 10 Aug: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a:t>August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During the 802.11 Sept Interim</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r>
              <a:rPr lang="en-US" sz="2800" dirty="0"/>
              <a:t>For the Technical report (</a:t>
            </a:r>
            <a:r>
              <a:rPr lang="en-US" sz="2800" dirty="0">
                <a:hlinkClick r:id="rId2"/>
              </a:rPr>
              <a:t>11-20/0013r14</a:t>
            </a:r>
            <a:r>
              <a:rPr lang="en-US" sz="2800" dirty="0"/>
              <a:t>):</a:t>
            </a:r>
          </a:p>
          <a:p>
            <a:pPr>
              <a:buFont typeface="Arial" panose="020B0604020202020204" pitchFamily="34" charset="0"/>
              <a:buChar char="•"/>
            </a:pPr>
            <a:r>
              <a:rPr lang="en-US" dirty="0"/>
              <a:t>Kick off a reflector thread to update/modify the Introduction and Conclusion to address the audience</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 is encouraged</a:t>
            </a:r>
            <a:endParaRPr lang="en-US" dirty="0"/>
          </a:p>
          <a:p>
            <a:pPr marL="0" indent="0"/>
            <a:r>
              <a:rPr lang="en-US" sz="2800" dirty="0"/>
              <a:t>For the WBA reply LS (</a:t>
            </a:r>
            <a:r>
              <a:rPr lang="en-US" sz="2800" dirty="0">
                <a:hlinkClick r:id="rId3"/>
              </a:rPr>
              <a:t>11-21/1198r1</a:t>
            </a:r>
            <a:r>
              <a:rPr lang="en-US" sz="2800" dirty="0"/>
              <a:t>, </a:t>
            </a:r>
            <a:r>
              <a:rPr lang="en-US" sz="2800" dirty="0">
                <a:hlinkClick r:id="rId4"/>
              </a:rPr>
              <a:t>11-21/0865r6</a:t>
            </a:r>
            <a:r>
              <a:rPr lang="en-US" sz="2800" dirty="0"/>
              <a:t>, </a:t>
            </a:r>
            <a:r>
              <a:rPr lang="en-US" sz="2800" dirty="0">
                <a:hlinkClick r:id="rId5"/>
              </a:rPr>
              <a:t>11-21/0616r0</a:t>
            </a:r>
            <a:r>
              <a:rPr lang="en-US" sz="2800" dirty="0"/>
              <a:t>)  </a:t>
            </a:r>
            <a:endParaRPr lang="en-US" dirty="0"/>
          </a:p>
          <a:p>
            <a:pPr>
              <a:buFont typeface="Arial" panose="020B0604020202020204" pitchFamily="34" charset="0"/>
              <a:buChar char="•"/>
            </a:pPr>
            <a:r>
              <a:rPr lang="en-US" dirty="0"/>
              <a:t>Kick off a AANI reflector thread to progress the reply LS discussing:</a:t>
            </a:r>
          </a:p>
          <a:p>
            <a:pPr lvl="1">
              <a:buFont typeface="Arial" panose="020B0604020202020204" pitchFamily="34" charset="0"/>
              <a:buChar char="•"/>
            </a:pPr>
            <a:r>
              <a:rPr lang="en-US" sz="2400" dirty="0"/>
              <a:t>Adding text to reference the Technical report (</a:t>
            </a:r>
            <a:r>
              <a:rPr lang="en-US" sz="2400" dirty="0">
                <a:hlinkClick r:id="rId6"/>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a:t>
            </a:r>
          </a:p>
          <a:p>
            <a:pPr lvl="1">
              <a:buFont typeface="Arial" panose="020B0604020202020204" pitchFamily="34" charset="0"/>
              <a:buChar char="•"/>
            </a:pPr>
            <a:r>
              <a:rPr lang="en-US" sz="2400" dirty="0"/>
              <a:t>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a:t>August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September Interim Meeting:</a:t>
            </a:r>
            <a:br>
              <a:rPr lang="it-IT" altLang="en-US" dirty="0"/>
            </a:br>
            <a:r>
              <a:rPr lang="it-IT" altLang="en-US" b="0" i="1" dirty="0"/>
              <a:t>AANI SC -  confirmed – note: </a:t>
            </a:r>
            <a:r>
              <a:rPr lang="en-US" b="0" i="1" dirty="0"/>
              <a:t>the Chair is unavailable 15 and 16 September.</a:t>
            </a:r>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3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Monday 13 Sep 19:00-21:00 ET – in conflict with TGbe MAC/PHY ad hocs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Friday 17 Sep 9:00-11:00 ET</a:t>
            </a:r>
            <a:endParaRPr lang="it-IT" altLang="en-US" sz="800" b="0" i="1" dirty="0">
              <a:cs typeface="+mn-cs"/>
            </a:endParaRP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24 August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https://imat.ieee.org/802.11/attendance-log?p=3622100005&amp;t=47200043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not in order for this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28775"/>
            <a:ext cx="11582400" cy="4769590"/>
          </a:xfrm>
        </p:spPr>
        <p:txBody>
          <a:bodyPr/>
          <a:lstStyle/>
          <a:p>
            <a:pPr marL="0" lvl="1" indent="0">
              <a:spcBef>
                <a:spcPts val="200"/>
              </a:spcBef>
              <a:tabLst>
                <a:tab pos="457200" algn="l"/>
              </a:tabLst>
              <a:defRPr/>
            </a:pPr>
            <a:r>
              <a:rPr lang="en-US" sz="2800" b="1" dirty="0">
                <a:cs typeface="+mn-cs"/>
              </a:rPr>
              <a:t>Tuesday 24 August 2021 09:00-10:00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a:t>
            </a:r>
            <a:r>
              <a:rPr lang="en-US" altLang="en-US" sz="2400" dirty="0"/>
              <a:t>Reminders, Rules, Guidelines, Resources, Participation</a:t>
            </a:r>
            <a:r>
              <a:rPr lang="en-US" altLang="en-US" sz="2800" dirty="0"/>
              <a:t> [5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p>
          <a:p>
            <a:pPr marL="1257300" lvl="2" indent="-457200">
              <a:spcBef>
                <a:spcPts val="200"/>
              </a:spcBef>
              <a:buFont typeface="+mj-lt"/>
              <a:buAutoNum type="alphaLcParenR"/>
              <a:defRPr/>
            </a:pPr>
            <a:r>
              <a:rPr lang="en-US" altLang="en-US" sz="2800" dirty="0"/>
              <a:t>Discussion on way forward on the technical report</a:t>
            </a:r>
          </a:p>
          <a:p>
            <a:pPr marL="1257300" lvl="2" indent="-457200">
              <a:spcBef>
                <a:spcPts val="200"/>
              </a:spcBef>
              <a:buFont typeface="+mj-lt"/>
              <a:buAutoNum type="alphaLcParenR"/>
              <a:defRPr/>
            </a:pPr>
            <a:r>
              <a:rPr lang="en-US" sz="2400" b="0" i="0" dirty="0">
                <a:solidFill>
                  <a:srgbClr val="000000"/>
                </a:solidFill>
                <a:effectLst/>
                <a:latin typeface="+mj-lt"/>
              </a:rPr>
              <a:t>Discussion on the 802.11 reply LS to WBA</a:t>
            </a:r>
          </a:p>
          <a:p>
            <a:pPr marL="857250" lvl="1" indent="-457200">
              <a:spcBef>
                <a:spcPts val="200"/>
              </a:spcBef>
              <a:buFont typeface="+mj-lt"/>
              <a:buAutoNum type="arabicPeriod"/>
              <a:defRPr/>
            </a:pPr>
            <a:r>
              <a:rPr lang="en-US" altLang="en-US" sz="2800" dirty="0"/>
              <a:t>Future Sessions Planning [5 min.]</a:t>
            </a:r>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August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August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27721</TotalTime>
  <Words>2843</Words>
  <Application>Microsoft Office PowerPoint</Application>
  <PresentationFormat>Widescreen</PresentationFormat>
  <Paragraphs>281</Paragraphs>
  <Slides>19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Monotype Sorts</vt:lpstr>
      <vt:lpstr>Symbol</vt:lpstr>
      <vt:lpstr>Times New Roman</vt:lpstr>
      <vt:lpstr>Office Theme</vt:lpstr>
      <vt:lpstr>Document</vt:lpstr>
      <vt:lpstr>AANI SC 10 August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Straw Poll from 10 Aug:  Target Audience for 11-20/0013</vt:lpstr>
      <vt:lpstr>Way Forward – To Complete During the 802.11 Sept Interim</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18</cp:revision>
  <dcterms:created xsi:type="dcterms:W3CDTF">2021-01-13T08:32:13Z</dcterms:created>
  <dcterms:modified xsi:type="dcterms:W3CDTF">2021-08-23T23:19:20Z</dcterms:modified>
</cp:coreProperties>
</file>