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9" d="100"/>
          <a:sy n="149" d="100"/>
        </p:scale>
        <p:origin x="114" y="3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802.11-21/1380r1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0-00bh-proposed-text-for-id-query-action-frame.doc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3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19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Aug 31 9:00 ET, Sept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11-21/1247r2</a:t>
            </a:r>
            <a:r>
              <a:rPr lang="en-US" altLang="en-US" sz="2000" dirty="0"/>
              <a:t> (MAC features impacted discussion)</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11-21/1379r0</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19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19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765</TotalTime>
  <Words>2327</Words>
  <Application>Microsoft Office PowerPoint</Application>
  <PresentationFormat>Widescreen</PresentationFormat>
  <Paragraphs>219</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TGbh-agenda-2021-August-19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19 August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52</cp:revision>
  <cp:lastPrinted>1601-01-01T00:00:00Z</cp:lastPrinted>
  <dcterms:created xsi:type="dcterms:W3CDTF">2021-01-26T19:12:38Z</dcterms:created>
  <dcterms:modified xsi:type="dcterms:W3CDTF">2021-08-19T19:36:13Z</dcterms:modified>
</cp:coreProperties>
</file>