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68" r:id="rId21"/>
    <p:sldId id="358"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802.11-21/1375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802.11-21/1375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802.11-21/1375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802.11-21/1375</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802.11-21/1375r01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2021-08-17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45756873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71"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3" name="Straight Connector 2">
            <a:extLst>
              <a:ext uri="{FF2B5EF4-FFF2-40B4-BE49-F238E27FC236}">
                <a16:creationId xmlns:a16="http://schemas.microsoft.com/office/drawing/2014/main" id="{78D0C3D5-39A2-EF45-9C17-8CB3906CA664}"/>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17,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43DB-5C3C-CC42-A476-AA743B07746B}"/>
              </a:ext>
            </a:extLst>
          </p:cNvPr>
          <p:cNvSpPr>
            <a:spLocks noGrp="1"/>
          </p:cNvSpPr>
          <p:nvPr>
            <p:ph type="title"/>
          </p:nvPr>
        </p:nvSpPr>
        <p:spPr/>
        <p:txBody>
          <a:bodyPr/>
          <a:lstStyle/>
          <a:p>
            <a:r>
              <a:rPr lang="en-US" dirty="0"/>
              <a:t>D1.04 available in members’ area</a:t>
            </a:r>
          </a:p>
        </p:txBody>
      </p:sp>
      <p:sp>
        <p:nvSpPr>
          <p:cNvPr id="3" name="Content Placeholder 2">
            <a:extLst>
              <a:ext uri="{FF2B5EF4-FFF2-40B4-BE49-F238E27FC236}">
                <a16:creationId xmlns:a16="http://schemas.microsoft.com/office/drawing/2014/main" id="{766D01FD-6283-0149-83C9-3CDF9C9D3358}"/>
              </a:ext>
            </a:extLst>
          </p:cNvPr>
          <p:cNvSpPr>
            <a:spLocks noGrp="1"/>
          </p:cNvSpPr>
          <p:nvPr>
            <p:ph idx="1"/>
          </p:nvPr>
        </p:nvSpPr>
        <p:spPr/>
        <p:txBody>
          <a:bodyPr/>
          <a:lstStyle/>
          <a:p>
            <a:r>
              <a:rPr lang="en-US" dirty="0"/>
              <a:t>D1.04 available for download in the members area – many thanks to our Editor, Carol.</a:t>
            </a:r>
          </a:p>
        </p:txBody>
      </p:sp>
      <p:sp>
        <p:nvSpPr>
          <p:cNvPr id="4" name="Slide Number Placeholder 3">
            <a:extLst>
              <a:ext uri="{FF2B5EF4-FFF2-40B4-BE49-F238E27FC236}">
                <a16:creationId xmlns:a16="http://schemas.microsoft.com/office/drawing/2014/main" id="{0375F7BD-C5E7-8B49-B21F-DF6051982C8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8F48E1B-4BF9-E745-BCE8-1842E45AC1C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A81223B-03B4-3B48-A5AA-7128761FCB96}"/>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72260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=mc7708073112e0f55527223a869349da7</a:t>
            </a:r>
          </a:p>
          <a:p>
            <a:endParaRPr lang="en-GB" sz="1600" dirty="0"/>
          </a:p>
          <a:p>
            <a:r>
              <a:rPr lang="en-GB" sz="1600" dirty="0"/>
              <a:t>Meeting number: 179 009 7222</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Editor’s Report</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7E9DA0FC-9BC4-8B46-8561-CC648A71D07F}"/>
              </a:ext>
            </a:extLst>
          </p:cNvPr>
          <p:cNvGraphicFramePr>
            <a:graphicFrameLocks noGrp="1"/>
          </p:cNvGraphicFramePr>
          <p:nvPr>
            <p:extLst>
              <p:ext uri="{D42A27DB-BD31-4B8C-83A1-F6EECF244321}">
                <p14:modId xmlns:p14="http://schemas.microsoft.com/office/powerpoint/2010/main" val="997362057"/>
              </p:ext>
            </p:extLst>
          </p:nvPr>
        </p:nvGraphicFramePr>
        <p:xfrm>
          <a:off x="1174750" y="2146300"/>
          <a:ext cx="6794500" cy="8509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2924953484"/>
                    </a:ext>
                  </a:extLst>
                </a:gridCol>
                <a:gridCol w="431598">
                  <a:extLst>
                    <a:ext uri="{9D8B030D-6E8A-4147-A177-3AD203B41FA5}">
                      <a16:colId xmlns:a16="http://schemas.microsoft.com/office/drawing/2014/main" val="3506198652"/>
                    </a:ext>
                  </a:extLst>
                </a:gridCol>
                <a:gridCol w="431598">
                  <a:extLst>
                    <a:ext uri="{9D8B030D-6E8A-4147-A177-3AD203B41FA5}">
                      <a16:colId xmlns:a16="http://schemas.microsoft.com/office/drawing/2014/main" val="3256756757"/>
                    </a:ext>
                  </a:extLst>
                </a:gridCol>
                <a:gridCol w="431598">
                  <a:extLst>
                    <a:ext uri="{9D8B030D-6E8A-4147-A177-3AD203B41FA5}">
                      <a16:colId xmlns:a16="http://schemas.microsoft.com/office/drawing/2014/main" val="856149124"/>
                    </a:ext>
                  </a:extLst>
                </a:gridCol>
                <a:gridCol w="2335709">
                  <a:extLst>
                    <a:ext uri="{9D8B030D-6E8A-4147-A177-3AD203B41FA5}">
                      <a16:colId xmlns:a16="http://schemas.microsoft.com/office/drawing/2014/main" val="863530438"/>
                    </a:ext>
                  </a:extLst>
                </a:gridCol>
                <a:gridCol w="2335709">
                  <a:extLst>
                    <a:ext uri="{9D8B030D-6E8A-4147-A177-3AD203B41FA5}">
                      <a16:colId xmlns:a16="http://schemas.microsoft.com/office/drawing/2014/main" val="1848305307"/>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15632724"/>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1367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CID 1353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Carol Ansley (Cox)</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87515231"/>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1370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 for CID 1387 LB252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21076157"/>
                  </a:ext>
                </a:extLst>
              </a:tr>
              <a:tr h="165100">
                <a:tc>
                  <a:txBody>
                    <a:bodyPr/>
                    <a:lstStyle/>
                    <a:p>
                      <a:pPr algn="r" fontAlgn="b"/>
                      <a:r>
                        <a:rPr lang="en-GB" sz="1000" u="none" strike="noStrike" dirty="0">
                          <a:effectLst/>
                        </a:rPr>
                        <a:t>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EBCS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259813251"/>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3223</TotalTime>
  <Words>2205</Words>
  <Application>Microsoft Macintosh PowerPoint</Application>
  <PresentationFormat>On-screen Show (16:9)</PresentationFormat>
  <Paragraphs>273</Paragraphs>
  <Slides>30</Slides>
  <Notes>2</Notes>
  <HiddenSlides>4</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August 17,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D1.04 available in members’ area</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311</cp:revision>
  <cp:lastPrinted>1601-01-01T00:00:00Z</cp:lastPrinted>
  <dcterms:created xsi:type="dcterms:W3CDTF">2020-02-25T15:01:23Z</dcterms:created>
  <dcterms:modified xsi:type="dcterms:W3CDTF">2021-08-17T15:06:10Z</dcterms:modified>
  <cp:category/>
</cp:coreProperties>
</file>