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68" r:id="rId21"/>
    <p:sldId id="358" r:id="rId22"/>
    <p:sldId id="357" r:id="rId23"/>
    <p:sldId id="351" r:id="rId24"/>
    <p:sldId id="346" r:id="rId25"/>
    <p:sldId id="347" r:id="rId26"/>
    <p:sldId id="344" r:id="rId27"/>
    <p:sldId id="333" r:id="rId28"/>
    <p:sldId id="322" r:id="rId29"/>
    <p:sldId id="320" r:id="rId30"/>
    <p:sldId id="327" r:id="rId31"/>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4694"/>
  </p:normalViewPr>
  <p:slideViewPr>
    <p:cSldViewPr>
      <p:cViewPr varScale="1">
        <p:scale>
          <a:sx n="129" d="100"/>
          <a:sy n="129" d="100"/>
        </p:scale>
        <p:origin x="216" y="712"/>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802.11-21/1375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Augutst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802.11-21/1375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Augutst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802.11-21/1375</a:t>
            </a:r>
            <a:endParaRPr lang="en-US"/>
          </a:p>
        </p:txBody>
      </p:sp>
      <p:sp>
        <p:nvSpPr>
          <p:cNvPr id="5" name="Rectangle 3"/>
          <p:cNvSpPr>
            <a:spLocks noGrp="1" noChangeArrowheads="1"/>
          </p:cNvSpPr>
          <p:nvPr>
            <p:ph type="dt"/>
          </p:nvPr>
        </p:nvSpPr>
        <p:spPr>
          <a:ln/>
        </p:spPr>
        <p:txBody>
          <a:bodyPr/>
          <a:lstStyle/>
          <a:p>
            <a:r>
              <a:rPr lang="en-GB"/>
              <a:t>Augutst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802.11-21/1375</a:t>
            </a:r>
            <a:endParaRPr lang="en-US"/>
          </a:p>
        </p:txBody>
      </p:sp>
      <p:sp>
        <p:nvSpPr>
          <p:cNvPr id="5" name="Rectangle 3"/>
          <p:cNvSpPr>
            <a:spLocks noGrp="1" noChangeArrowheads="1"/>
          </p:cNvSpPr>
          <p:nvPr>
            <p:ph type="dt"/>
          </p:nvPr>
        </p:nvSpPr>
        <p:spPr>
          <a:ln/>
        </p:spPr>
        <p:txBody>
          <a:bodyPr/>
          <a:lstStyle/>
          <a:p>
            <a:r>
              <a:rPr lang="en-GB"/>
              <a:t>Augutst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August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August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August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August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802.11-21/1375r00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August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August 17,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2021-08-17</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145756873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068"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3" name="Straight Connector 2">
            <a:extLst>
              <a:ext uri="{FF2B5EF4-FFF2-40B4-BE49-F238E27FC236}">
                <a16:creationId xmlns:a16="http://schemas.microsoft.com/office/drawing/2014/main" id="{78D0C3D5-39A2-EF45-9C17-8CB3906CA664}"/>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B24CDD45-D51B-A546-A00B-7B5208F2E59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August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August 17,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743DB-5C3C-CC42-A476-AA743B07746B}"/>
              </a:ext>
            </a:extLst>
          </p:cNvPr>
          <p:cNvSpPr>
            <a:spLocks noGrp="1"/>
          </p:cNvSpPr>
          <p:nvPr>
            <p:ph type="title"/>
          </p:nvPr>
        </p:nvSpPr>
        <p:spPr/>
        <p:txBody>
          <a:bodyPr/>
          <a:lstStyle/>
          <a:p>
            <a:r>
              <a:rPr lang="en-US" dirty="0"/>
              <a:t>D1.04 available in members’ area</a:t>
            </a:r>
          </a:p>
        </p:txBody>
      </p:sp>
      <p:sp>
        <p:nvSpPr>
          <p:cNvPr id="3" name="Content Placeholder 2">
            <a:extLst>
              <a:ext uri="{FF2B5EF4-FFF2-40B4-BE49-F238E27FC236}">
                <a16:creationId xmlns:a16="http://schemas.microsoft.com/office/drawing/2014/main" id="{766D01FD-6283-0149-83C9-3CDF9C9D3358}"/>
              </a:ext>
            </a:extLst>
          </p:cNvPr>
          <p:cNvSpPr>
            <a:spLocks noGrp="1"/>
          </p:cNvSpPr>
          <p:nvPr>
            <p:ph idx="1"/>
          </p:nvPr>
        </p:nvSpPr>
        <p:spPr/>
        <p:txBody>
          <a:bodyPr/>
          <a:lstStyle/>
          <a:p>
            <a:r>
              <a:rPr lang="en-US" dirty="0"/>
              <a:t>D1.04 available for download in the members area – many thanks to our Editor, Carol.</a:t>
            </a:r>
          </a:p>
        </p:txBody>
      </p:sp>
      <p:sp>
        <p:nvSpPr>
          <p:cNvPr id="4" name="Slide Number Placeholder 3">
            <a:extLst>
              <a:ext uri="{FF2B5EF4-FFF2-40B4-BE49-F238E27FC236}">
                <a16:creationId xmlns:a16="http://schemas.microsoft.com/office/drawing/2014/main" id="{0375F7BD-C5E7-8B49-B21F-DF6051982C8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8F48E1B-4BF9-E745-BCE8-1842E45AC1C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A81223B-03B4-3B48-A5AA-7128761FCB96}"/>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1722600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cxnSp>
        <p:nvCxnSpPr>
          <p:cNvPr id="8" name="Straight Connector 7">
            <a:extLst>
              <a:ext uri="{FF2B5EF4-FFF2-40B4-BE49-F238E27FC236}">
                <a16:creationId xmlns:a16="http://schemas.microsoft.com/office/drawing/2014/main" id="{D5BC1B33-BDDF-9547-B065-26C98621F5E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553111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for upcoming </a:t>
            </a:r>
            <a:r>
              <a:rPr lang="en-US" dirty="0" err="1"/>
              <a:t>telcos</a:t>
            </a:r>
            <a:endParaRPr lang="en-US" dirty="0"/>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cxnSp>
        <p:nvCxnSpPr>
          <p:cNvPr id="8" name="Straight Connector 7">
            <a:extLst>
              <a:ext uri="{FF2B5EF4-FFF2-40B4-BE49-F238E27FC236}">
                <a16:creationId xmlns:a16="http://schemas.microsoft.com/office/drawing/2014/main" id="{ED51A796-9AD6-F747-B268-172D01C4594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435995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August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28</a:t>
            </a:fld>
            <a:endParaRPr lang="en-GB"/>
          </a:p>
        </p:txBody>
      </p:sp>
    </p:spTree>
    <p:extLst>
      <p:ext uri="{BB962C8B-B14F-4D97-AF65-F5344CB8AC3E}">
        <p14:creationId xmlns:p14="http://schemas.microsoft.com/office/powerpoint/2010/main" val="3438742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=mc7708073112e0f55527223a869349da7</a:t>
            </a:r>
          </a:p>
          <a:p>
            <a:endParaRPr lang="en-GB" sz="1600" dirty="0"/>
          </a:p>
          <a:p>
            <a:r>
              <a:rPr lang="en-GB" sz="1600" dirty="0"/>
              <a:t>Meeting number: 179 009 7222</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Editor’s Report</a:t>
            </a:r>
          </a:p>
          <a:p>
            <a:pPr>
              <a:buFont typeface="Arial" panose="020B0604020202020204" pitchFamily="34" charset="0"/>
              <a:buChar char="•"/>
            </a:pPr>
            <a:r>
              <a:rPr lang="en-US" dirty="0"/>
              <a:t>Submissions (see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Submissions</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August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7" name="Table 6">
            <a:extLst>
              <a:ext uri="{FF2B5EF4-FFF2-40B4-BE49-F238E27FC236}">
                <a16:creationId xmlns:a16="http://schemas.microsoft.com/office/drawing/2014/main" id="{7E9DA0FC-9BC4-8B46-8561-CC648A71D07F}"/>
              </a:ext>
            </a:extLst>
          </p:cNvPr>
          <p:cNvGraphicFramePr>
            <a:graphicFrameLocks noGrp="1"/>
          </p:cNvGraphicFramePr>
          <p:nvPr/>
        </p:nvGraphicFramePr>
        <p:xfrm>
          <a:off x="1174750" y="2146300"/>
          <a:ext cx="6794500" cy="850900"/>
        </p:xfrm>
        <a:graphic>
          <a:graphicData uri="http://schemas.openxmlformats.org/drawingml/2006/table">
            <a:tbl>
              <a:tblPr>
                <a:tableStyleId>{5C22544A-7EE6-4342-B048-85BDC9FD1C3A}</a:tableStyleId>
              </a:tblPr>
              <a:tblGrid>
                <a:gridCol w="828288">
                  <a:extLst>
                    <a:ext uri="{9D8B030D-6E8A-4147-A177-3AD203B41FA5}">
                      <a16:colId xmlns:a16="http://schemas.microsoft.com/office/drawing/2014/main" val="2924953484"/>
                    </a:ext>
                  </a:extLst>
                </a:gridCol>
                <a:gridCol w="431598">
                  <a:extLst>
                    <a:ext uri="{9D8B030D-6E8A-4147-A177-3AD203B41FA5}">
                      <a16:colId xmlns:a16="http://schemas.microsoft.com/office/drawing/2014/main" val="3506198652"/>
                    </a:ext>
                  </a:extLst>
                </a:gridCol>
                <a:gridCol w="431598">
                  <a:extLst>
                    <a:ext uri="{9D8B030D-6E8A-4147-A177-3AD203B41FA5}">
                      <a16:colId xmlns:a16="http://schemas.microsoft.com/office/drawing/2014/main" val="3256756757"/>
                    </a:ext>
                  </a:extLst>
                </a:gridCol>
                <a:gridCol w="431598">
                  <a:extLst>
                    <a:ext uri="{9D8B030D-6E8A-4147-A177-3AD203B41FA5}">
                      <a16:colId xmlns:a16="http://schemas.microsoft.com/office/drawing/2014/main" val="856149124"/>
                    </a:ext>
                  </a:extLst>
                </a:gridCol>
                <a:gridCol w="2335709">
                  <a:extLst>
                    <a:ext uri="{9D8B030D-6E8A-4147-A177-3AD203B41FA5}">
                      <a16:colId xmlns:a16="http://schemas.microsoft.com/office/drawing/2014/main" val="863530438"/>
                    </a:ext>
                  </a:extLst>
                </a:gridCol>
                <a:gridCol w="2335709">
                  <a:extLst>
                    <a:ext uri="{9D8B030D-6E8A-4147-A177-3AD203B41FA5}">
                      <a16:colId xmlns:a16="http://schemas.microsoft.com/office/drawing/2014/main" val="1848305307"/>
                    </a:ext>
                  </a:extLst>
                </a:gridCol>
              </a:tblGrid>
              <a:tr h="3556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715632724"/>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1367</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CR for CID 1353</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Carol Ansley (Cox)</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587515231"/>
                  </a:ext>
                </a:extLst>
              </a:tr>
              <a:tr h="165100">
                <a:tc>
                  <a:txBody>
                    <a:bodyPr/>
                    <a:lstStyle/>
                    <a:p>
                      <a:pPr algn="r" fontAlgn="b"/>
                      <a:r>
                        <a:rPr lang="en-GB" sz="1000" u="none" strike="noStrike">
                          <a:effectLst/>
                        </a:rPr>
                        <a:t>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1370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 for CID 1387 LB252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Abhishek Patil</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721076157"/>
                  </a:ext>
                </a:extLst>
              </a:tr>
              <a:tr h="165100">
                <a:tc>
                  <a:txBody>
                    <a:bodyPr/>
                    <a:lstStyle/>
                    <a:p>
                      <a:pPr algn="r" fontAlgn="b"/>
                      <a:r>
                        <a:rPr lang="en-GB" sz="1000" u="none" strike="noStrike">
                          <a:effectLst/>
                        </a:rPr>
                        <a:t>30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900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EBCS Architecture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Hitoshi Morioka (SRC Software)</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2259813251"/>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3121</TotalTime>
  <Words>2205</Words>
  <Application>Microsoft Macintosh PowerPoint</Application>
  <PresentationFormat>On-screen Show (16:9)</PresentationFormat>
  <Paragraphs>273</Paragraphs>
  <Slides>30</Slides>
  <Notes>2</Notes>
  <HiddenSlides>4</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Monotype Sorts</vt:lpstr>
      <vt:lpstr>Times New Roman</vt:lpstr>
      <vt:lpstr>802-11-BCS-Chair-Slides-Template</vt:lpstr>
      <vt:lpstr>Document</vt:lpstr>
      <vt:lpstr>Agenda TGbc Telco August 17, 2021</vt:lpstr>
      <vt:lpstr>Abstract</vt:lpstr>
      <vt:lpstr>Dial-in Information</vt:lpstr>
      <vt:lpstr>Call Meeting to Order</vt:lpstr>
      <vt:lpstr>Approval of Agenda</vt:lpstr>
      <vt:lpstr>Agenda</vt:lpstr>
      <vt:lpstr>List of Submissions</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D1.04 available in members’ area</vt:lpstr>
      <vt:lpstr>Status Comment Assignment &amp; Resolution</vt:lpstr>
      <vt:lpstr>Plan for upcoming telcos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309</cp:revision>
  <cp:lastPrinted>1601-01-01T00:00:00Z</cp:lastPrinted>
  <dcterms:created xsi:type="dcterms:W3CDTF">2020-02-25T15:01:23Z</dcterms:created>
  <dcterms:modified xsi:type="dcterms:W3CDTF">2021-08-17T09:16:28Z</dcterms:modified>
  <cp:category/>
</cp:coreProperties>
</file>