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6" r:id="rId4"/>
    <p:sldId id="263" r:id="rId5"/>
    <p:sldId id="268" r:id="rId6"/>
    <p:sldId id="264" r:id="rId7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71" d="100"/>
          <a:sy n="171" d="100"/>
        </p:scale>
        <p:origin x="184" y="168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802.11-21/1356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2021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802.11-21/1356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2021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802.11-21/1356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802.11-21/1356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802.11-21/1356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802.11-21/1356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2021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802.11-21/1356r0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TGbc</a:t>
            </a:r>
            <a:r>
              <a:rPr lang="en-GB" dirty="0"/>
              <a:t>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2021-09-16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524000" y="1714500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14500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TGbc</a:t>
            </a:r>
            <a:r>
              <a:rPr lang="en-GB" dirty="0"/>
              <a:t> (Broadcast Services) for September 2021.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Meeting Goals &amp; Accomplishments of the week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1" y="1485900"/>
            <a:ext cx="4966319" cy="3084910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Goal for the week: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Finish comment resolution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Motion to create D2.0 and to go to WG recirculation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Group met 4 times this week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Discussion and approval of 91 comment resolutions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All comments from LB 252 resolved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Motion for WG </a:t>
            </a:r>
            <a:r>
              <a:rPr lang="en-US" sz="1600" dirty="0" err="1">
                <a:solidFill>
                  <a:schemeClr val="tx1"/>
                </a:solidFill>
              </a:rPr>
              <a:t>recic</a:t>
            </a:r>
            <a:r>
              <a:rPr lang="en-US" sz="1600" dirty="0">
                <a:solidFill>
                  <a:schemeClr val="tx1"/>
                </a:solidFill>
              </a:rPr>
              <a:t> LB passed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z="800"/>
              <a:t>Slide </a:t>
            </a:r>
            <a:fld id="{440F5867-744E-4AA6-B0ED-4C44D2DFBB7B}" type="slidenum">
              <a:rPr lang="en-GB" sz="800" smtClean="0"/>
              <a:pPr/>
              <a:t>3</a:t>
            </a:fld>
            <a:endParaRPr lang="en-GB" sz="8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 sz="800"/>
              <a:t>Marc Emmelmann (Koden-TI)</a:t>
            </a:r>
            <a:endParaRPr lang="en-GB" sz="800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 sz="1200"/>
              <a:t>September 2021</a:t>
            </a:r>
            <a:endParaRPr lang="en-GB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3568" y="267874"/>
            <a:ext cx="1781167" cy="204788"/>
          </a:xfrm>
        </p:spPr>
        <p:txBody>
          <a:bodyPr/>
          <a:lstStyle/>
          <a:p>
            <a:r>
              <a:rPr lang="en-GB"/>
              <a:t>September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732240" y="4856560"/>
            <a:ext cx="1799027" cy="135731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3160"/>
            <a:ext cx="5829300" cy="870347"/>
          </a:xfrm>
          <a:ln/>
        </p:spPr>
        <p:txBody>
          <a:bodyPr vert="horz" wrap="square" lIns="67500" tIns="35100" rIns="67500" bIns="3510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/>
              <a:t>Plans for Next Meeting &amp; Upcoming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3567" y="1485901"/>
            <a:ext cx="7847699" cy="3156347"/>
          </a:xfrm>
          <a:ln/>
        </p:spPr>
        <p:txBody>
          <a:bodyPr/>
          <a:lstStyle/>
          <a:p>
            <a:pPr marL="0" indent="0"/>
            <a:r>
              <a:rPr lang="en-US" dirty="0">
                <a:solidFill>
                  <a:schemeClr val="tx1"/>
                </a:solidFill>
              </a:rPr>
              <a:t>Upcoming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 from WG </a:t>
            </a:r>
            <a:r>
              <a:rPr lang="en-US" dirty="0" err="1">
                <a:solidFill>
                  <a:schemeClr val="tx1"/>
                </a:solidFill>
              </a:rPr>
              <a:t>Reciculation</a:t>
            </a:r>
            <a:r>
              <a:rPr lang="en-US" dirty="0">
                <a:solidFill>
                  <a:schemeClr val="tx1"/>
                </a:solidFill>
              </a:rPr>
              <a:t> LB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  <a:p>
            <a:pPr marL="0" indent="0"/>
            <a:r>
              <a:rPr lang="en-US" dirty="0">
                <a:solidFill>
                  <a:schemeClr val="tx1"/>
                </a:solidFill>
              </a:rPr>
              <a:t>Weekly </a:t>
            </a:r>
            <a:r>
              <a:rPr lang="en-US" dirty="0" err="1">
                <a:solidFill>
                  <a:schemeClr val="tx1"/>
                </a:solidFill>
              </a:rPr>
              <a:t>Telcos</a:t>
            </a:r>
            <a:endParaRPr lang="en-US" dirty="0">
              <a:solidFill>
                <a:schemeClr val="tx1"/>
              </a:solidFill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Every Tuesday, 09:30h – 11:30 ET, 2 hours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Already announced with 10-day notice to WG  and TG reflector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sz="1500" dirty="0">
                <a:solidFill>
                  <a:schemeClr val="tx1"/>
                </a:solidFill>
              </a:rPr>
              <a:t>Next </a:t>
            </a:r>
            <a:r>
              <a:rPr lang="en-US" dirty="0">
                <a:solidFill>
                  <a:schemeClr val="tx1"/>
                </a:solidFill>
              </a:rPr>
              <a:t>telco on September 28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</a:p>
          <a:p>
            <a:pPr marL="300038" lvl="1" indent="0"/>
            <a:endParaRPr lang="en-US" dirty="0">
              <a:solidFill>
                <a:schemeClr val="tx1"/>
              </a:solidFill>
            </a:endParaRP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Used to engage in further discussion in view of potentially submitted comments during the recirculation ballot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Comment resolution once Recirc </a:t>
            </a:r>
            <a:r>
              <a:rPr lang="en-US">
                <a:solidFill>
                  <a:schemeClr val="tx1"/>
                </a:solidFill>
              </a:rPr>
              <a:t>LB closes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TGbc</a:t>
            </a:r>
            <a:r>
              <a:rPr lang="en-US" dirty="0">
                <a:solidFill>
                  <a:schemeClr val="tx1"/>
                </a:solidFill>
              </a:rPr>
              <a:t> schedule (unchanged)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7" name="Inhaltsplatzhalter 2">
            <a:extLst>
              <a:ext uri="{FF2B5EF4-FFF2-40B4-BE49-F238E27FC236}">
                <a16:creationId xmlns:a16="http://schemas.microsoft.com/office/drawing/2014/main" id="{2F694896-C649-894C-96D2-15E938CA17CC}"/>
              </a:ext>
            </a:extLst>
          </p:cNvPr>
          <p:cNvSpPr txBox="1">
            <a:spLocks/>
          </p:cNvSpPr>
          <p:nvPr/>
        </p:nvSpPr>
        <p:spPr bwMode="auto">
          <a:xfrm>
            <a:off x="685800" y="1491629"/>
            <a:ext cx="7770813" cy="2952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257175" indent="-257175" algn="l" defTabSz="336947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213" indent="-214313" algn="l" defTabSz="336947" rtl="0" eaLnBrk="1" fontAlgn="base" hangingPunct="1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947" rtl="0" eaLnBrk="1" fontAlgn="base" hangingPunct="1">
              <a:spcBef>
                <a:spcPts val="33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6947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January 2019		First meeting as a task group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June 2020			Call for comments on D0.1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November 2020	Initial WGLB (D1.0)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September 2021	D2.0 WGLB Recirculation LB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March 2022		Form SAB Pool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March 2022		MEC/MDR done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May 2022			Initial SAB (4.0)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September 2022	Recirculation SAB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Jan 2023			Final WG/EC approval</a:t>
            </a:r>
          </a:p>
          <a:p>
            <a:pPr marL="0" indent="0">
              <a:lnSpc>
                <a:spcPct val="80000"/>
              </a:lnSpc>
            </a:pPr>
            <a:r>
              <a:rPr lang="en-US" altLang="en-US" sz="1600" dirty="0">
                <a:solidFill>
                  <a:schemeClr val="tx1"/>
                </a:solidFill>
              </a:rPr>
              <a:t>March 2023		</a:t>
            </a:r>
            <a:r>
              <a:rPr lang="en-US" altLang="en-US" sz="1600" dirty="0" err="1">
                <a:solidFill>
                  <a:schemeClr val="tx1"/>
                </a:solidFill>
              </a:rPr>
              <a:t>Revcom</a:t>
            </a:r>
            <a:r>
              <a:rPr lang="en-US" altLang="en-US" sz="1600" dirty="0">
                <a:solidFill>
                  <a:schemeClr val="tx1"/>
                </a:solidFill>
              </a:rPr>
              <a:t>/SASB approval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GB"/>
              <a:t>September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11-21/1355</a:t>
            </a:r>
          </a:p>
          <a:p>
            <a:r>
              <a:rPr lang="en-US" dirty="0"/>
              <a:t>Meeting / Chair’s Slide Deck:		11-21/1353</a:t>
            </a:r>
          </a:p>
          <a:p>
            <a:r>
              <a:rPr lang="en-US" dirty="0"/>
              <a:t>Meeting minutes:				</a:t>
            </a:r>
            <a:r>
              <a:rPr lang="en-US"/>
              <a:t>	11-21/1357</a:t>
            </a:r>
            <a:endParaRPr lang="en-US" dirty="0"/>
          </a:p>
          <a:p>
            <a:r>
              <a:rPr lang="en-US" dirty="0"/>
              <a:t>Snapshot Slide:						11-21/1354</a:t>
            </a:r>
          </a:p>
          <a:p>
            <a:r>
              <a:rPr lang="en-US" dirty="0"/>
              <a:t>Closing report:						11-21/1356</a:t>
            </a:r>
          </a:p>
          <a:p>
            <a:endParaRPr lang="en-US" dirty="0"/>
          </a:p>
          <a:p>
            <a:r>
              <a:rPr lang="en-US" dirty="0" err="1"/>
              <a:t>TGbc</a:t>
            </a:r>
            <a:r>
              <a:rPr lang="en-US" dirty="0"/>
              <a:t> Motion Booklet:				11-18/2123</a:t>
            </a:r>
          </a:p>
          <a:p>
            <a:r>
              <a:rPr lang="en-US" dirty="0" err="1"/>
              <a:t>TGbc</a:t>
            </a:r>
            <a:r>
              <a:rPr lang="en-US" dirty="0"/>
              <a:t> Selection Procedure:			11-19/0135</a:t>
            </a:r>
          </a:p>
          <a:p>
            <a:r>
              <a:rPr lang="en-US" dirty="0" err="1"/>
              <a:t>TGbc</a:t>
            </a:r>
            <a:r>
              <a:rPr lang="en-US" dirty="0"/>
              <a:t> Functional Requirements:	11-19/0151</a:t>
            </a:r>
          </a:p>
          <a:p>
            <a:r>
              <a:rPr lang="en-US" dirty="0" err="1"/>
              <a:t>TGbc</a:t>
            </a:r>
            <a:r>
              <a:rPr lang="en-US" dirty="0"/>
              <a:t> </a:t>
            </a:r>
            <a:r>
              <a:rPr lang="en-US" dirty="0" err="1"/>
              <a:t>UseCase</a:t>
            </a:r>
            <a:r>
              <a:rPr lang="en-US" dirty="0"/>
              <a:t> Document:			11-19/268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830</TotalTime>
  <Words>412</Words>
  <Application>Microsoft Macintosh PowerPoint</Application>
  <PresentationFormat>On-screen Show (16:9)</PresentationFormat>
  <Paragraphs>82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802-11-Submission-Koden-TI-plain</vt:lpstr>
      <vt:lpstr>Dokument</vt:lpstr>
      <vt:lpstr>TGbc Closing Report</vt:lpstr>
      <vt:lpstr>Abstract</vt:lpstr>
      <vt:lpstr>Meeting Goals &amp; Accomplishments of the week</vt:lpstr>
      <vt:lpstr>Plans for Next Meeting &amp; Upcoming Telcos</vt:lpstr>
      <vt:lpstr>TGbc schedule (unchanged)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TGbc Closing Report</dc:title>
  <dc:subject/>
  <dc:creator>Marc Emmelmann</dc:creator>
  <cp:keywords/>
  <dc:description/>
  <cp:lastModifiedBy>Emmelmann, Marc</cp:lastModifiedBy>
  <cp:revision>38</cp:revision>
  <cp:lastPrinted>1601-01-01T00:00:00Z</cp:lastPrinted>
  <dcterms:created xsi:type="dcterms:W3CDTF">2019-09-17T07:48:51Z</dcterms:created>
  <dcterms:modified xsi:type="dcterms:W3CDTF">2021-09-16T17:07:18Z</dcterms:modified>
  <cp:category/>
</cp:coreProperties>
</file>