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3" r:id="rId5"/>
    <p:sldId id="268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802.11-21/1356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802.11-21/1356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2021-09-16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September 2021.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485900"/>
            <a:ext cx="4966319" cy="3084910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Finish comment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Motion to create D2.0 and to go to WG recirculation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4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and approval of 91 comment resolutions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comments from LB 252 resolved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Motion for WG </a:t>
            </a:r>
            <a:r>
              <a:rPr lang="en-US" sz="1600" dirty="0" err="1">
                <a:solidFill>
                  <a:schemeClr val="tx1"/>
                </a:solidFill>
              </a:rPr>
              <a:t>recic</a:t>
            </a:r>
            <a:r>
              <a:rPr lang="en-US" sz="1600" dirty="0">
                <a:solidFill>
                  <a:schemeClr val="tx1"/>
                </a:solidFill>
              </a:rPr>
              <a:t> LB passed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September 2021</a:t>
            </a:r>
            <a:endParaRPr lang="en-GB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Upcoming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 from WG </a:t>
            </a:r>
            <a:r>
              <a:rPr lang="en-US" dirty="0" err="1">
                <a:solidFill>
                  <a:schemeClr val="tx1"/>
                </a:solidFill>
              </a:rPr>
              <a:t>Reciculation</a:t>
            </a:r>
            <a:r>
              <a:rPr lang="en-US" dirty="0">
                <a:solidFill>
                  <a:schemeClr val="tx1"/>
                </a:solidFill>
              </a:rPr>
              <a:t> 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Every Tuesday, 09:30h – 11:30 ET, 2 hours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Already announced with 10-day notice to WG  and TG reflector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Next </a:t>
            </a:r>
            <a:r>
              <a:rPr lang="en-US" dirty="0">
                <a:solidFill>
                  <a:schemeClr val="tx1"/>
                </a:solidFill>
              </a:rPr>
              <a:t>telco on September 28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</a:p>
          <a:p>
            <a:pPr marL="300038" lvl="1" indent="0"/>
            <a:endParaRPr lang="en-US" dirty="0">
              <a:solidFill>
                <a:schemeClr val="tx1"/>
              </a:solidFill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Used to engage in further discussion in view of potentially submitted comments during the recirculation ballot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 once Recirc </a:t>
            </a:r>
            <a:r>
              <a:rPr lang="en-US">
                <a:solidFill>
                  <a:schemeClr val="tx1"/>
                </a:solidFill>
              </a:rPr>
              <a:t>LB closes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(unchanged)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491629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2020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September 2021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March 2022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March 2022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May 2022			Initial SAB (4.0)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September 2022	Recirculation SAB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 2023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March 2023		</a:t>
            </a:r>
            <a:r>
              <a:rPr lang="en-US" altLang="en-US" sz="1600" dirty="0" err="1">
                <a:solidFill>
                  <a:schemeClr val="tx1"/>
                </a:solidFill>
              </a:rPr>
              <a:t>Revcom</a:t>
            </a:r>
            <a:r>
              <a:rPr lang="en-US" altLang="en-US" sz="1600" dirty="0">
                <a:solidFill>
                  <a:schemeClr val="tx1"/>
                </a:solidFill>
              </a:rPr>
              <a:t>/SASB approval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11-21/1355</a:t>
            </a:r>
          </a:p>
          <a:p>
            <a:r>
              <a:rPr lang="en-US" dirty="0"/>
              <a:t>Meeting / Chair’s Slide Deck:		11-21/1353</a:t>
            </a:r>
          </a:p>
          <a:p>
            <a:r>
              <a:rPr lang="en-US" dirty="0"/>
              <a:t>Meeting minutes:				</a:t>
            </a:r>
            <a:r>
              <a:rPr lang="en-US"/>
              <a:t>	11-21/1357</a:t>
            </a:r>
            <a:endParaRPr lang="en-US" dirty="0"/>
          </a:p>
          <a:p>
            <a:r>
              <a:rPr lang="en-US" dirty="0"/>
              <a:t>Snapshot Slide:						11-21/1354</a:t>
            </a:r>
          </a:p>
          <a:p>
            <a:r>
              <a:rPr lang="en-US" dirty="0"/>
              <a:t>Closing report:						11-21/1356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830</TotalTime>
  <Words>412</Words>
  <Application>Microsoft Macintosh PowerPoint</Application>
  <PresentationFormat>On-screen Show (16:9)</PresentationFormat>
  <Paragraphs>82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Next Meeting &amp; Upcoming Telcos</vt:lpstr>
      <vt:lpstr>TGbc schedule (unchanged)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38</cp:revision>
  <cp:lastPrinted>1601-01-01T00:00:00Z</cp:lastPrinted>
  <dcterms:created xsi:type="dcterms:W3CDTF">2019-09-17T07:48:51Z</dcterms:created>
  <dcterms:modified xsi:type="dcterms:W3CDTF">2021-09-16T17:07:18Z</dcterms:modified>
  <cp:category/>
</cp:coreProperties>
</file>