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302" r:id="rId4"/>
    <p:sldId id="301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43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802.11-21/1354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September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802.11-21/1354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802.11-21/1354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802.11-21/1354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802.11-21/1354r0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39416" y="332656"/>
            <a:ext cx="2303451" cy="273050"/>
          </a:xfrm>
        </p:spPr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8238932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2021-09-13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32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839416" y="333375"/>
            <a:ext cx="2589203" cy="273050"/>
          </a:xfrm>
        </p:spPr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8382948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9416" y="1981200"/>
            <a:ext cx="10513168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Enhanced Broadcast Services </a:t>
            </a:r>
            <a:r>
              <a:rPr lang="en-GB" dirty="0" err="1"/>
              <a:t>TGbc</a:t>
            </a:r>
            <a:r>
              <a:rPr lang="en-GB" dirty="0"/>
              <a:t> for the September 2021 meeting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276872"/>
            <a:ext cx="539762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Progress since last meeting: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7 telephone conferences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2-hour </a:t>
            </a:r>
            <a:r>
              <a:rPr lang="en-US" sz="1600" dirty="0" err="1">
                <a:solidFill>
                  <a:schemeClr val="tx1"/>
                </a:solidFill>
              </a:rPr>
              <a:t>telcos</a:t>
            </a:r>
            <a:endParaRPr lang="en-US" sz="1600" dirty="0">
              <a:solidFill>
                <a:schemeClr val="tx1"/>
              </a:solidFill>
            </a:endParaRP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Discussion comment resolutions</a:t>
            </a:r>
          </a:p>
          <a:p>
            <a:pPr lvl="3">
              <a:buFont typeface="Arial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44 approved during </a:t>
            </a:r>
            <a:r>
              <a:rPr lang="en-US" sz="1400" dirty="0" err="1">
                <a:solidFill>
                  <a:schemeClr val="tx1"/>
                </a:solidFill>
              </a:rPr>
              <a:t>telcos</a:t>
            </a:r>
            <a:endParaRPr lang="en-US" sz="1400" dirty="0">
              <a:solidFill>
                <a:schemeClr val="tx1"/>
              </a:solidFill>
            </a:endParaRPr>
          </a:p>
          <a:p>
            <a:pPr lvl="3">
              <a:buFont typeface="Arial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 ready for motion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Produced new Draft D1.04</a:t>
            </a:r>
          </a:p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Goals for this meeting: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Approve resolutions for CIDs “ready for motion”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Continue comment resolution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Progress towards D2.0 and recirculation ballot</a:t>
            </a:r>
          </a:p>
          <a:p>
            <a:pPr lvl="2">
              <a:buFont typeface="Arial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96495F1-FF36-E842-B909-D296620C92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502458"/>
              </p:ext>
            </p:extLst>
          </p:nvPr>
        </p:nvGraphicFramePr>
        <p:xfrm>
          <a:off x="7608168" y="2549938"/>
          <a:ext cx="3871644" cy="21297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8446">
                  <a:extLst>
                    <a:ext uri="{9D8B030D-6E8A-4147-A177-3AD203B41FA5}">
                      <a16:colId xmlns:a16="http://schemas.microsoft.com/office/drawing/2014/main" val="2934726852"/>
                    </a:ext>
                  </a:extLst>
                </a:gridCol>
                <a:gridCol w="690075">
                  <a:extLst>
                    <a:ext uri="{9D8B030D-6E8A-4147-A177-3AD203B41FA5}">
                      <a16:colId xmlns:a16="http://schemas.microsoft.com/office/drawing/2014/main" val="1078987779"/>
                    </a:ext>
                  </a:extLst>
                </a:gridCol>
                <a:gridCol w="373123">
                  <a:extLst>
                    <a:ext uri="{9D8B030D-6E8A-4147-A177-3AD203B41FA5}">
                      <a16:colId xmlns:a16="http://schemas.microsoft.com/office/drawing/2014/main" val="1848698766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Owning Ad-hoc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Count of CID</a:t>
                      </a:r>
                      <a:endParaRPr lang="en-GB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436550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EDITOR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555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467596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CHAIR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88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363148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2021-09-13 - ready for motion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14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97544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(Empty)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74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42919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Gesamtergebnis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643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9979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486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This week 5 Meeting slots: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Mon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Wed 09:00 – 11:00h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Fri 11:15 – 13:15h</a:t>
            </a:r>
          </a:p>
          <a:p>
            <a:pPr lvl="1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11-21/1355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2-hour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09:30h – 11:30h ET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2426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Snapsho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Snapshot-Template" id="{5DE90C3E-49BA-6B47-84C5-8055C8C32A0B}" vid="{1ECF18B4-DE33-FE49-AE1F-EB77180CC63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802-11-BCS-Snapshot-Template</Template>
  <TotalTime>409</TotalTime>
  <Words>218</Words>
  <Application>Microsoft Macintosh PowerPoint</Application>
  <PresentationFormat>Widescreen</PresentationFormat>
  <Paragraphs>61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802-11-BCS-Snapshot-Template</vt:lpstr>
      <vt:lpstr>Dokument</vt:lpstr>
      <vt:lpstr>Snapshot Slide for TGbc</vt:lpstr>
      <vt:lpstr>Abstract</vt:lpstr>
      <vt:lpstr>IEEE 802.11 TGbc Broadcast Services Chair: Marc Emmelmann</vt:lpstr>
      <vt:lpstr>IEEE 802.11 TGbc Broadcast Services Chair: Marc Emmelmann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Slide for TGbc</dc:title>
  <dc:subject/>
  <dc:creator>Microsoft Office User</dc:creator>
  <cp:keywords/>
  <dc:description/>
  <cp:lastModifiedBy>Emmelmann, Marc</cp:lastModifiedBy>
  <cp:revision>46</cp:revision>
  <cp:lastPrinted>1601-01-01T00:00:00Z</cp:lastPrinted>
  <dcterms:created xsi:type="dcterms:W3CDTF">2019-05-16T23:33:21Z</dcterms:created>
  <dcterms:modified xsi:type="dcterms:W3CDTF">2021-09-09T08:39:23Z</dcterms:modified>
  <cp:category/>
</cp:coreProperties>
</file>