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58" d="100"/>
          <a:sy n="58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CA133357-3A54-45E4-B3A8-918368C4D826}"/>
    <pc:docChg chg="custSel modSld modMainMaster modNotesMaster modHandout">
      <pc:chgData name="Yaghoobi, Hassan" userId="3e33afe7-62c8-4ade-8476-f73fe399f31e" providerId="ADAL" clId="{CA133357-3A54-45E4-B3A8-918368C4D826}" dt="2021-09-20T13:51:17.188" v="366" actId="20577"/>
      <pc:docMkLst>
        <pc:docMk/>
      </pc:docMkLst>
      <pc:sldChg chg="modSp mod modNotes">
        <pc:chgData name="Yaghoobi, Hassan" userId="3e33afe7-62c8-4ade-8476-f73fe399f31e" providerId="ADAL" clId="{CA133357-3A54-45E4-B3A8-918368C4D826}" dt="2021-09-20T13:13:12.755" v="31" actId="20577"/>
        <pc:sldMkLst>
          <pc:docMk/>
          <pc:sldMk cId="0" sldId="331"/>
        </pc:sldMkLst>
        <pc:spChg chg="mod">
          <ac:chgData name="Yaghoobi, Hassan" userId="3e33afe7-62c8-4ade-8476-f73fe399f31e" providerId="ADAL" clId="{CA133357-3A54-45E4-B3A8-918368C4D826}" dt="2021-09-20T13:12:29.214" v="21" actId="313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CA133357-3A54-45E4-B3A8-918368C4D826}" dt="2021-09-20T13:12:36.275" v="22" actId="313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CA133357-3A54-45E4-B3A8-918368C4D826}" dt="2021-09-20T13:13:12.755" v="31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 mod">
        <pc:chgData name="Yaghoobi, Hassan" userId="3e33afe7-62c8-4ade-8476-f73fe399f31e" providerId="ADAL" clId="{CA133357-3A54-45E4-B3A8-918368C4D826}" dt="2021-09-20T13:51:17.188" v="366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CA133357-3A54-45E4-B3A8-918368C4D826}" dt="2021-09-20T13:12:44.735" v="24" actId="313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CA133357-3A54-45E4-B3A8-918368C4D826}" dt="2021-09-20T13:51:17.188" v="366" actId="20577"/>
          <ac:spMkLst>
            <pc:docMk/>
            <pc:sldMk cId="3212094184" sldId="387"/>
            <ac:spMk id="6147" creationId="{00000000-0000-0000-0000-000000000000}"/>
          </ac:spMkLst>
        </pc:spChg>
      </pc:sldChg>
      <pc:sldMasterChg chg="modSp mod modSldLayout">
        <pc:chgData name="Yaghoobi, Hassan" userId="3e33afe7-62c8-4ade-8476-f73fe399f31e" providerId="ADAL" clId="{CA133357-3A54-45E4-B3A8-918368C4D826}" dt="2021-09-20T13:12:46.394" v="25" actId="313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CA133357-3A54-45E4-B3A8-918368C4D826}" dt="2021-09-20T13:12:46.394" v="25" actId="313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Yaghoobi, Hassan" userId="3e33afe7-62c8-4ade-8476-f73fe399f31e" providerId="ADAL" clId="{CA133357-3A54-45E4-B3A8-918368C4D826}" dt="2021-09-20T13:11:41.284" v="7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Yaghoobi, Hassan" userId="3e33afe7-62c8-4ade-8476-f73fe399f31e" providerId="ADAL" clId="{CA133357-3A54-45E4-B3A8-918368C4D826}" dt="2021-09-20T13:12:16.334" v="8" actId="313"/>
          <pc:sldLayoutMkLst>
            <pc:docMk/>
            <pc:sldMasterMk cId="0" sldId="2147483648"/>
            <pc:sldLayoutMk cId="649874956" sldId="2147483825"/>
          </pc:sldLayoutMkLst>
          <pc:spChg chg="mod">
            <ac:chgData name="Yaghoobi, Hassan" userId="3e33afe7-62c8-4ade-8476-f73fe399f31e" providerId="ADAL" clId="{CA133357-3A54-45E4-B3A8-918368C4D826}" dt="2021-09-20T13:12:16.334" v="8" actId="313"/>
            <ac:spMkLst>
              <pc:docMk/>
              <pc:sldMasterMk cId="0" sldId="2147483648"/>
              <pc:sldLayoutMk cId="649874956" sldId="2147483825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17.274" v="9" actId="313"/>
          <pc:sldLayoutMkLst>
            <pc:docMk/>
            <pc:sldMasterMk cId="0" sldId="2147483648"/>
            <pc:sldLayoutMk cId="2422081296" sldId="2147483826"/>
          </pc:sldLayoutMkLst>
          <pc:spChg chg="mod">
            <ac:chgData name="Yaghoobi, Hassan" userId="3e33afe7-62c8-4ade-8476-f73fe399f31e" providerId="ADAL" clId="{CA133357-3A54-45E4-B3A8-918368C4D826}" dt="2021-09-20T13:12:17.274" v="9" actId="313"/>
            <ac:spMkLst>
              <pc:docMk/>
              <pc:sldMasterMk cId="0" sldId="2147483648"/>
              <pc:sldLayoutMk cId="2422081296" sldId="2147483826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18.189" v="10" actId="313"/>
          <pc:sldLayoutMkLst>
            <pc:docMk/>
            <pc:sldMasterMk cId="0" sldId="2147483648"/>
            <pc:sldLayoutMk cId="728063048" sldId="2147483827"/>
          </pc:sldLayoutMkLst>
          <pc:spChg chg="mod">
            <ac:chgData name="Yaghoobi, Hassan" userId="3e33afe7-62c8-4ade-8476-f73fe399f31e" providerId="ADAL" clId="{CA133357-3A54-45E4-B3A8-918368C4D826}" dt="2021-09-20T13:12:18.189" v="10" actId="313"/>
            <ac:spMkLst>
              <pc:docMk/>
              <pc:sldMasterMk cId="0" sldId="2147483648"/>
              <pc:sldLayoutMk cId="728063048" sldId="2147483827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19.024" v="11" actId="313"/>
          <pc:sldLayoutMkLst>
            <pc:docMk/>
            <pc:sldMasterMk cId="0" sldId="2147483648"/>
            <pc:sldLayoutMk cId="523436965" sldId="2147483828"/>
          </pc:sldLayoutMkLst>
          <pc:spChg chg="mod">
            <ac:chgData name="Yaghoobi, Hassan" userId="3e33afe7-62c8-4ade-8476-f73fe399f31e" providerId="ADAL" clId="{CA133357-3A54-45E4-B3A8-918368C4D826}" dt="2021-09-20T13:12:19.024" v="11" actId="313"/>
            <ac:spMkLst>
              <pc:docMk/>
              <pc:sldMasterMk cId="0" sldId="2147483648"/>
              <pc:sldLayoutMk cId="523436965" sldId="2147483828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19.803" v="12" actId="313"/>
          <pc:sldLayoutMkLst>
            <pc:docMk/>
            <pc:sldMasterMk cId="0" sldId="2147483648"/>
            <pc:sldLayoutMk cId="2440941007" sldId="2147483829"/>
          </pc:sldLayoutMkLst>
          <pc:spChg chg="mod">
            <ac:chgData name="Yaghoobi, Hassan" userId="3e33afe7-62c8-4ade-8476-f73fe399f31e" providerId="ADAL" clId="{CA133357-3A54-45E4-B3A8-918368C4D826}" dt="2021-09-20T13:12:19.803" v="12" actId="313"/>
            <ac:spMkLst>
              <pc:docMk/>
              <pc:sldMasterMk cId="0" sldId="2147483648"/>
              <pc:sldLayoutMk cId="2440941007" sldId="2147483829"/>
              <ac:spMk id="7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20.532" v="13" actId="313"/>
          <pc:sldLayoutMkLst>
            <pc:docMk/>
            <pc:sldMasterMk cId="0" sldId="2147483648"/>
            <pc:sldLayoutMk cId="2717181760" sldId="2147483830"/>
          </pc:sldLayoutMkLst>
          <pc:spChg chg="mod">
            <ac:chgData name="Yaghoobi, Hassan" userId="3e33afe7-62c8-4ade-8476-f73fe399f31e" providerId="ADAL" clId="{CA133357-3A54-45E4-B3A8-918368C4D826}" dt="2021-09-20T13:12:20.532" v="13" actId="313"/>
            <ac:spMkLst>
              <pc:docMk/>
              <pc:sldMasterMk cId="0" sldId="2147483648"/>
              <pc:sldLayoutMk cId="2717181760" sldId="2147483830"/>
              <ac:spMk id="3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21.363" v="14" actId="313"/>
          <pc:sldLayoutMkLst>
            <pc:docMk/>
            <pc:sldMasterMk cId="0" sldId="2147483648"/>
            <pc:sldLayoutMk cId="2852028271" sldId="2147483831"/>
          </pc:sldLayoutMkLst>
          <pc:spChg chg="mod">
            <ac:chgData name="Yaghoobi, Hassan" userId="3e33afe7-62c8-4ade-8476-f73fe399f31e" providerId="ADAL" clId="{CA133357-3A54-45E4-B3A8-918368C4D826}" dt="2021-09-20T13:12:21.363" v="14" actId="313"/>
            <ac:spMkLst>
              <pc:docMk/>
              <pc:sldMasterMk cId="0" sldId="2147483648"/>
              <pc:sldLayoutMk cId="2852028271" sldId="2147483831"/>
              <ac:spMk id="2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22.128" v="15" actId="313"/>
          <pc:sldLayoutMkLst>
            <pc:docMk/>
            <pc:sldMasterMk cId="0" sldId="2147483648"/>
            <pc:sldLayoutMk cId="3048932296" sldId="2147483832"/>
          </pc:sldLayoutMkLst>
          <pc:spChg chg="mod">
            <ac:chgData name="Yaghoobi, Hassan" userId="3e33afe7-62c8-4ade-8476-f73fe399f31e" providerId="ADAL" clId="{CA133357-3A54-45E4-B3A8-918368C4D826}" dt="2021-09-20T13:12:22.128" v="15" actId="313"/>
            <ac:spMkLst>
              <pc:docMk/>
              <pc:sldMasterMk cId="0" sldId="2147483648"/>
              <pc:sldLayoutMk cId="3048932296" sldId="2147483832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22.853" v="16" actId="313"/>
          <pc:sldLayoutMkLst>
            <pc:docMk/>
            <pc:sldMasterMk cId="0" sldId="2147483648"/>
            <pc:sldLayoutMk cId="3549686537" sldId="2147483833"/>
          </pc:sldLayoutMkLst>
          <pc:spChg chg="mod">
            <ac:chgData name="Yaghoobi, Hassan" userId="3e33afe7-62c8-4ade-8476-f73fe399f31e" providerId="ADAL" clId="{CA133357-3A54-45E4-B3A8-918368C4D826}" dt="2021-09-20T13:12:22.853" v="16" actId="313"/>
            <ac:spMkLst>
              <pc:docMk/>
              <pc:sldMasterMk cId="0" sldId="2147483648"/>
              <pc:sldLayoutMk cId="3549686537" sldId="2147483833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23.582" v="17" actId="313"/>
          <pc:sldLayoutMkLst>
            <pc:docMk/>
            <pc:sldMasterMk cId="0" sldId="2147483648"/>
            <pc:sldLayoutMk cId="1389208144" sldId="2147483834"/>
          </pc:sldLayoutMkLst>
          <pc:spChg chg="mod">
            <ac:chgData name="Yaghoobi, Hassan" userId="3e33afe7-62c8-4ade-8476-f73fe399f31e" providerId="ADAL" clId="{CA133357-3A54-45E4-B3A8-918368C4D826}" dt="2021-09-20T13:12:23.582" v="17" actId="313"/>
            <ac:spMkLst>
              <pc:docMk/>
              <pc:sldMasterMk cId="0" sldId="2147483648"/>
              <pc:sldLayoutMk cId="1389208144" sldId="2147483834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CA133357-3A54-45E4-B3A8-918368C4D826}" dt="2021-09-20T13:12:24.233" v="18" actId="313"/>
          <pc:sldLayoutMkLst>
            <pc:docMk/>
            <pc:sldMasterMk cId="0" sldId="2147483648"/>
            <pc:sldLayoutMk cId="2906671332" sldId="2147483835"/>
          </pc:sldLayoutMkLst>
          <pc:spChg chg="mod">
            <ac:chgData name="Yaghoobi, Hassan" userId="3e33afe7-62c8-4ade-8476-f73fe399f31e" providerId="ADAL" clId="{CA133357-3A54-45E4-B3A8-918368C4D826}" dt="2021-09-20T13:12:24.233" v="18" actId="313"/>
            <ac:spMkLst>
              <pc:docMk/>
              <pc:sldMasterMk cId="0" sldId="2147483648"/>
              <pc:sldLayoutMk cId="2906671332" sldId="2147483835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802.11-21/1341r0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dirty="0"/>
              <a:t>September 2021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2021-09-21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719457"/>
              </p:ext>
            </p:extLst>
          </p:nvPr>
        </p:nvGraphicFramePr>
        <p:xfrm>
          <a:off x="1643063" y="3311525"/>
          <a:ext cx="9366250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42770" imgH="1549859" progId="Word.Document.8">
                  <p:embed/>
                </p:oleObj>
              </mc:Choice>
              <mc:Fallback>
                <p:oleObj name="Document" r:id="rId3" imgW="8442770" imgH="1549859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311525"/>
                        <a:ext cx="9366250" cy="170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1052736"/>
            <a:ext cx="1063938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9/16 7PM EST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Presented/discussed the </a:t>
            </a:r>
            <a:r>
              <a:rPr lang="en-US" sz="2000"/>
              <a:t>following three </a:t>
            </a:r>
            <a:r>
              <a:rPr lang="en-US" sz="2000" dirty="0"/>
              <a:t>contributions:</a:t>
            </a:r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11-21-0986-02-0itu, Proposed modifications to ITU-R M.1450-5, Hassan Yaghoobi (Intel Corp.)</a:t>
            </a:r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11-21-0987-00-0itu, Proposed modifications to ITU-R M.1801-2, Hassan Yaghoobi (Intel Corp.) </a:t>
            </a:r>
            <a:endParaRPr lang="en-GB" sz="2000" dirty="0"/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11-21-1457-02-0000 Liaison Response to ITU-R WP_1A on VLC standards, </a:t>
            </a:r>
            <a:r>
              <a:rPr lang="en-US" sz="2000" dirty="0" err="1"/>
              <a:t>Tunçer</a:t>
            </a:r>
            <a:r>
              <a:rPr lang="en-US" sz="2000" dirty="0"/>
              <a:t> </a:t>
            </a:r>
            <a:r>
              <a:rPr lang="en-US" sz="2000" dirty="0" err="1"/>
              <a:t>Baykaş</a:t>
            </a:r>
            <a:r>
              <a:rPr lang="en-US" sz="2000" dirty="0"/>
              <a:t> (Hyperion Technologies) and Kadir Has Uni. (Nikola </a:t>
            </a:r>
            <a:r>
              <a:rPr lang="en-US" sz="2000" dirty="0" err="1"/>
              <a:t>Serafimovski</a:t>
            </a:r>
            <a:r>
              <a:rPr lang="en-US" sz="2000" dirty="0"/>
              <a:t> </a:t>
            </a:r>
            <a:r>
              <a:rPr lang="en-US" sz="2000" dirty="0" err="1"/>
              <a:t>Purelifi</a:t>
            </a:r>
            <a:r>
              <a:rPr lang="en-US" sz="2000" dirty="0"/>
              <a:t>)</a:t>
            </a:r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Contributions 11-21-0986-02-0itu</a:t>
            </a:r>
            <a:r>
              <a:rPr lang="en-US" sz="2000" b="1" dirty="0"/>
              <a:t>, </a:t>
            </a:r>
            <a:r>
              <a:rPr lang="en-US" sz="2000" dirty="0"/>
              <a:t>11-21-0987-00-0itu and 11-21-1457-02-0000  all endorsed by ITU Ad Hoc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Steps: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Contributions 11-21-0986-02-0itu</a:t>
            </a:r>
            <a:r>
              <a:rPr lang="en-US" sz="2000" b="1" dirty="0"/>
              <a:t>, </a:t>
            </a:r>
            <a:r>
              <a:rPr lang="en-US" sz="2000" dirty="0"/>
              <a:t>11-21-0987-00-0itu and 11-21-1457-02-0000  are being reported to 802.11 and 802.18 for further processing and submission to EC for approval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Working Party 5A Next Meeting Dates: 2021-11-15 to 2021-11-26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Next AHG Meeting: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November 11, 2021, 7PM ET (tentative) during the November Plenary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sz="2000" dirty="0"/>
              <a:t>Meeting Minutes: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11-21-1342-00-0itu</a:t>
            </a:r>
            <a:r>
              <a:rPr lang="pt-BR" altLang="en-US" sz="1800" dirty="0"/>
              <a:t> </a:t>
            </a:r>
            <a:endParaRPr lang="en-US" altLang="en-US" sz="1800" dirty="0">
              <a:highlight>
                <a:srgbClr val="FFFF00"/>
              </a:highligh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16950</TotalTime>
  <Words>194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September 2021 Plenary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836</cp:revision>
  <cp:lastPrinted>1998-02-10T13:28:06Z</cp:lastPrinted>
  <dcterms:created xsi:type="dcterms:W3CDTF">2004-12-02T14:01:45Z</dcterms:created>
  <dcterms:modified xsi:type="dcterms:W3CDTF">2021-09-20T13:51:26Z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