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367" r:id="rId11"/>
    <p:sldId id="266" r:id="rId12"/>
    <p:sldId id="370" r:id="rId13"/>
    <p:sldId id="261" r:id="rId14"/>
    <p:sldId id="376" r:id="rId15"/>
    <p:sldId id="369" r:id="rId16"/>
    <p:sldId id="2368" r:id="rId17"/>
    <p:sldId id="365" r:id="rId18"/>
    <p:sldId id="375" r:id="rId19"/>
    <p:sldId id="371" r:id="rId20"/>
    <p:sldId id="372" r:id="rId21"/>
    <p:sldId id="373" r:id="rId22"/>
    <p:sldId id="37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D4E0FF-8710-4E85-97F6-C62C4CDDC60E}" v="1" dt="2021-09-20T13:21:33.0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A9D4E0FF-8710-4E85-97F6-C62C4CDDC60E}"/>
    <pc:docChg chg="undo custSel modSld modMainMaster">
      <pc:chgData name="Yaghoobi, Hassan" userId="3e33afe7-62c8-4ade-8476-f73fe399f31e" providerId="ADAL" clId="{A9D4E0FF-8710-4E85-97F6-C62C4CDDC60E}" dt="2021-09-20T13:23:38.058" v="115" actId="404"/>
      <pc:docMkLst>
        <pc:docMk/>
      </pc:docMkLst>
      <pc:sldChg chg="modSp mod">
        <pc:chgData name="Yaghoobi, Hassan" userId="3e33afe7-62c8-4ade-8476-f73fe399f31e" providerId="ADAL" clId="{A9D4E0FF-8710-4E85-97F6-C62C4CDDC60E}" dt="2021-09-20T13:23:38.058" v="115" actId="404"/>
        <pc:sldMkLst>
          <pc:docMk/>
          <pc:sldMk cId="0" sldId="261"/>
        </pc:sldMkLst>
        <pc:spChg chg="mod">
          <ac:chgData name="Yaghoobi, Hassan" userId="3e33afe7-62c8-4ade-8476-f73fe399f31e" providerId="ADAL" clId="{A9D4E0FF-8710-4E85-97F6-C62C4CDDC60E}" dt="2021-09-20T13:23:38.058" v="115" actId="404"/>
          <ac:spMkLst>
            <pc:docMk/>
            <pc:sldMk cId="0" sldId="261"/>
            <ac:spMk id="5122" creationId="{00000000-0000-0000-0000-000000000000}"/>
          </ac:spMkLst>
        </pc:spChg>
      </pc:sldChg>
      <pc:sldChg chg="addSp delSp modSp mod">
        <pc:chgData name="Yaghoobi, Hassan" userId="3e33afe7-62c8-4ade-8476-f73fe399f31e" providerId="ADAL" clId="{A9D4E0FF-8710-4E85-97F6-C62C4CDDC60E}" dt="2021-09-20T13:22:40.473" v="109" actId="21"/>
        <pc:sldMkLst>
          <pc:docMk/>
          <pc:sldMk cId="2555810336" sldId="266"/>
        </pc:sldMkLst>
        <pc:spChg chg="mod">
          <ac:chgData name="Yaghoobi, Hassan" userId="3e33afe7-62c8-4ade-8476-f73fe399f31e" providerId="ADAL" clId="{A9D4E0FF-8710-4E85-97F6-C62C4CDDC60E}" dt="2021-09-20T13:22:29.617" v="108" actId="20577"/>
          <ac:spMkLst>
            <pc:docMk/>
            <pc:sldMk cId="2555810336" sldId="266"/>
            <ac:spMk id="20483" creationId="{00000000-0000-0000-0000-000000000000}"/>
          </ac:spMkLst>
        </pc:spChg>
        <pc:graphicFrameChg chg="add del mod">
          <ac:chgData name="Yaghoobi, Hassan" userId="3e33afe7-62c8-4ade-8476-f73fe399f31e" providerId="ADAL" clId="{A9D4E0FF-8710-4E85-97F6-C62C4CDDC60E}" dt="2021-09-20T13:22:40.473" v="109" actId="21"/>
          <ac:graphicFrameMkLst>
            <pc:docMk/>
            <pc:sldMk cId="2555810336" sldId="266"/>
            <ac:graphicFrameMk id="5" creationId="{25CC2A68-5F09-4F1D-9401-4ACD01478FB1}"/>
          </ac:graphicFrameMkLst>
        </pc:graphicFrameChg>
      </pc:sldChg>
      <pc:sldChg chg="modSp mod">
        <pc:chgData name="Yaghoobi, Hassan" userId="3e33afe7-62c8-4ade-8476-f73fe399f31e" providerId="ADAL" clId="{A9D4E0FF-8710-4E85-97F6-C62C4CDDC60E}" dt="2021-09-16T23:12:20.626" v="0" actId="21"/>
        <pc:sldMkLst>
          <pc:docMk/>
          <pc:sldMk cId="81732721" sldId="369"/>
        </pc:sldMkLst>
        <pc:spChg chg="mod">
          <ac:chgData name="Yaghoobi, Hassan" userId="3e33afe7-62c8-4ade-8476-f73fe399f31e" providerId="ADAL" clId="{A9D4E0FF-8710-4E85-97F6-C62C4CDDC60E}" dt="2021-09-16T23:12:20.626" v="0" actId="21"/>
          <ac:spMkLst>
            <pc:docMk/>
            <pc:sldMk cId="81732721" sldId="369"/>
            <ac:spMk id="6147" creationId="{00000000-0000-0000-0000-000000000000}"/>
          </ac:spMkLst>
        </pc:spChg>
      </pc:sldChg>
      <pc:sldChg chg="modSp mod">
        <pc:chgData name="Yaghoobi, Hassan" userId="3e33afe7-62c8-4ade-8476-f73fe399f31e" providerId="ADAL" clId="{A9D4E0FF-8710-4E85-97F6-C62C4CDDC60E}" dt="2021-09-16T23:39:00.786" v="55" actId="5793"/>
        <pc:sldMkLst>
          <pc:docMk/>
          <pc:sldMk cId="3407253792" sldId="2368"/>
        </pc:sldMkLst>
        <pc:spChg chg="mod">
          <ac:chgData name="Yaghoobi, Hassan" userId="3e33afe7-62c8-4ade-8476-f73fe399f31e" providerId="ADAL" clId="{A9D4E0FF-8710-4E85-97F6-C62C4CDDC60E}" dt="2021-09-16T23:39:00.786" v="55" actId="5793"/>
          <ac:spMkLst>
            <pc:docMk/>
            <pc:sldMk cId="3407253792" sldId="2368"/>
            <ac:spMk id="6147" creationId="{00000000-0000-0000-0000-000000000000}"/>
          </ac:spMkLst>
        </pc:spChg>
      </pc:sldChg>
      <pc:sldMasterChg chg="modSp mod">
        <pc:chgData name="Yaghoobi, Hassan" userId="3e33afe7-62c8-4ade-8476-f73fe399f31e" providerId="ADAL" clId="{A9D4E0FF-8710-4E85-97F6-C62C4CDDC60E}" dt="2021-09-20T13:16:26.231" v="57" actId="20577"/>
        <pc:sldMasterMkLst>
          <pc:docMk/>
          <pc:sldMasterMk cId="0" sldId="2147483648"/>
        </pc:sldMasterMkLst>
        <pc:spChg chg="mod">
          <ac:chgData name="Yaghoobi, Hassan" userId="3e33afe7-62c8-4ade-8476-f73fe399f31e" providerId="ADAL" clId="{A9D4E0FF-8710-4E85-97F6-C62C4CDDC60E}" dt="2021-09-20T13:16:26.231" v="5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1340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md/meetingdoc.asp?lang=en&amp;parent=R19-WP5A-210428-TD-0135" TargetMode="External"/><Relationship Id="rId3" Type="http://schemas.openxmlformats.org/officeDocument/2006/relationships/hyperlink" Target="https://mentor.ieee.org/802.11/dcn/21/11-21-0986-02-0itu-proposed-modifications-to-itu-r-m-1450-5.docx" TargetMode="External"/><Relationship Id="rId7" Type="http://schemas.openxmlformats.org/officeDocument/2006/relationships/hyperlink" Target="https://mentor.ieee.org/802.18/dcn/21/18-21-0057-00-0000-request-for-input-itu-r-m-1450-5.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mentor.ieee.org/802.11/dcn/21/11-21-1457-02-0000-liaison-response-to-itu-r-wp-1a-on-vlc-standards.docx" TargetMode="External"/><Relationship Id="rId4" Type="http://schemas.openxmlformats.org/officeDocument/2006/relationships/hyperlink" Target="https://mentor.ieee.org/802.11/dcn/21/11-21-0987-00-0itu-proposed-modifications-to-itu-r-m-1801-2.docx" TargetMode="External"/><Relationship Id="rId9" Type="http://schemas.openxmlformats.org/officeDocument/2006/relationships/hyperlink" Target="https://mentor.ieee.org/802.18/dcn/21/18-21-0058-00-0000-request-for-input-itu-r-m-1801-2.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987-00-0itu-proposed-modifications-to-itu-r-m-1801-2.docx" TargetMode="External"/><Relationship Id="rId2" Type="http://schemas.openxmlformats.org/officeDocument/2006/relationships/hyperlink" Target="https://mentor.ieee.org/802.11/dcn/21/11-21-0986-02-0itu-proposed-modifications-to-itu-r-m-1450-5.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0305" TargetMode="External"/><Relationship Id="rId4" Type="http://schemas.openxmlformats.org/officeDocument/2006/relationships/hyperlink" Target="https://www.itu.int/md/R19-WP5A-C-0306/e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1/11-21-1173-00-0itu-itu-ahg-minutes-for-july-15-2021.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2021-09-16</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645707792"/>
              </p:ext>
            </p:extLst>
          </p:nvPr>
        </p:nvGraphicFramePr>
        <p:xfrm>
          <a:off x="457200" y="2486025"/>
          <a:ext cx="11006138" cy="3803650"/>
        </p:xfrm>
        <a:graphic>
          <a:graphicData uri="http://schemas.openxmlformats.org/presentationml/2006/ole">
            <mc:AlternateContent xmlns:mc="http://schemas.openxmlformats.org/markup-compatibility/2006">
              <mc:Choice xmlns:v="urn:schemas-microsoft-com:vml" Requires="v">
                <p:oleObj name="Document" r:id="rId3" imgW="8245941" imgH="2861777" progId="Word.Document.8">
                  <p:embed/>
                </p:oleObj>
              </mc:Choice>
              <mc:Fallback>
                <p:oleObj name="Document" r:id="rId3" imgW="8245941" imgH="2861777" progId="Word.Document.8">
                  <p:embed/>
                  <p:pic>
                    <p:nvPicPr>
                      <p:cNvPr id="9" name="Object 3"/>
                      <p:cNvPicPr>
                        <a:picLocks noChangeAspect="1" noChangeArrowheads="1"/>
                      </p:cNvPicPr>
                      <p:nvPr/>
                    </p:nvPicPr>
                    <p:blipFill>
                      <a:blip r:embed="rId4"/>
                      <a:srcRect/>
                      <a:stretch>
                        <a:fillRect/>
                      </a:stretch>
                    </p:blipFill>
                    <p:spPr bwMode="auto">
                      <a:xfrm>
                        <a:off x="457200" y="2486025"/>
                        <a:ext cx="11006138" cy="38036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754778"/>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11-21-0986-02-0itu, Proposed modifications to ITU-R M.1450-5, Hassan Yaghoobi (Intel Corp.)</a:t>
            </a:r>
          </a:p>
          <a:p>
            <a:pPr marL="685800" lvl="1">
              <a:spcBef>
                <a:spcPts val="200"/>
              </a:spcBef>
              <a:buFont typeface="Arial" panose="020B0604020202020204" pitchFamily="34" charset="0"/>
              <a:buChar char="•"/>
              <a:defRPr/>
            </a:pPr>
            <a:r>
              <a:rPr lang="en-US" sz="1600" dirty="0">
                <a:hlinkClick r:id="rId3"/>
              </a:rPr>
              <a:t>https://mentor.ieee.org/802.11/dcn/21/11-21-0986-02-0itu-proposed-modifications-to-itu-r-m-1450-5.docx</a:t>
            </a:r>
            <a:r>
              <a:rPr lang="en-US" sz="1600" dirty="0"/>
              <a:t>   </a:t>
            </a: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11-21-0987-00-0itu, Proposed modifications to ITU-R M.1801-2, Hassan Yaghoobi (Intel Corp.)</a:t>
            </a:r>
          </a:p>
          <a:p>
            <a:pPr marL="857250" lvl="1" indent="-457200">
              <a:spcBef>
                <a:spcPts val="200"/>
              </a:spcBef>
              <a:buFont typeface="Arial" panose="020B0604020202020204" pitchFamily="34" charset="0"/>
              <a:buChar char="•"/>
              <a:defRPr/>
            </a:pPr>
            <a:r>
              <a:rPr lang="en-US" sz="1600" dirty="0">
                <a:hlinkClick r:id="rId4"/>
              </a:rPr>
              <a:t>https://mentor.ieee.org/802.11/dcn/21/11-21-0987-00-0itu-proposed-modifications-to-itu-r-m-1801-2.docx</a:t>
            </a:r>
            <a:r>
              <a:rPr lang="en-US" sz="1600" dirty="0"/>
              <a:t> </a:t>
            </a:r>
          </a:p>
          <a:p>
            <a:pPr marL="457200" indent="-457200">
              <a:spcBef>
                <a:spcPts val="200"/>
              </a:spcBef>
              <a:buFont typeface="+mj-lt"/>
              <a:buAutoNum type="alphaLcPeriod"/>
              <a:defRPr/>
            </a:pPr>
            <a:r>
              <a:rPr lang="en-US" sz="1800" dirty="0"/>
              <a:t>11-21-1457-02-0000 Liaison Response to ITU-R WP_1A on VLC standards, </a:t>
            </a:r>
            <a:r>
              <a:rPr lang="en-US" sz="1800" dirty="0" err="1"/>
              <a:t>Tunçer</a:t>
            </a:r>
            <a:r>
              <a:rPr lang="en-US" sz="1800" dirty="0"/>
              <a:t> </a:t>
            </a:r>
            <a:r>
              <a:rPr lang="en-US" sz="1800" dirty="0" err="1"/>
              <a:t>Baykaş</a:t>
            </a:r>
            <a:r>
              <a:rPr lang="en-US" sz="1800" dirty="0"/>
              <a:t> (Hyperion Technologies) and Kadir Has Uni. (Nikola </a:t>
            </a:r>
            <a:r>
              <a:rPr lang="en-US" sz="1800" dirty="0" err="1"/>
              <a:t>Serafimovski</a:t>
            </a:r>
            <a:r>
              <a:rPr lang="en-US" sz="1800" dirty="0"/>
              <a:t> </a:t>
            </a:r>
            <a:r>
              <a:rPr lang="en-US" sz="1800" dirty="0" err="1"/>
              <a:t>Purelifi</a:t>
            </a:r>
            <a:r>
              <a:rPr lang="en-US" sz="1800" dirty="0"/>
              <a:t>) </a:t>
            </a:r>
            <a:endParaRPr lang="en-US" sz="2000" b="1" dirty="0"/>
          </a:p>
          <a:p>
            <a:pPr marL="457200" indent="-457200">
              <a:spcBef>
                <a:spcPts val="200"/>
              </a:spcBef>
              <a:buFont typeface="Arial" panose="020B0604020202020204" pitchFamily="34" charset="0"/>
              <a:buChar char="•"/>
              <a:defRPr/>
            </a:pPr>
            <a:r>
              <a:rPr lang="en-US" sz="1600" b="1" dirty="0">
                <a:hlinkClick r:id="rId5"/>
              </a:rPr>
              <a:t>https://mentor.ieee.org/802.11/dcn/21/11-21-1457-02-0000-liaison-response-to-itu-r-wp-1a-on-vlc-standards.docx</a:t>
            </a:r>
            <a:r>
              <a:rPr lang="en-US" sz="1600" b="1" dirty="0"/>
              <a:t>  </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600" dirty="0">
                <a:hlinkClick r:id="rId7"/>
              </a:rPr>
              <a:t>https://mentor.ieee.org/802.18/dcn/21/18-21-0057-00-0000-request-for-input-itu-r-m-1450-5.docx</a:t>
            </a:r>
            <a:r>
              <a:rPr lang="en-US" sz="1600" dirty="0"/>
              <a:t> </a:t>
            </a:r>
          </a:p>
          <a:p>
            <a:pPr fontAlgn="t">
              <a:buFont typeface="Arial" panose="020B0604020202020204" pitchFamily="34" charset="0"/>
              <a:buChar char="•"/>
            </a:pPr>
            <a:r>
              <a:rPr lang="en-US" sz="1800" b="1" dirty="0">
                <a:hlinkClick r:id="rId8"/>
              </a:rPr>
              <a:t>[ 135 ]</a:t>
            </a:r>
            <a:r>
              <a:rPr lang="en-US" sz="1800" dirty="0"/>
              <a:t> (Rev.1): ITU-R M.1801-2: Draft liaison statement to BWA &amp; RLAN Organizations  </a:t>
            </a:r>
          </a:p>
          <a:p>
            <a:pPr lvl="1" fontAlgn="t">
              <a:buFont typeface="Arial" panose="020B0604020202020204" pitchFamily="34" charset="0"/>
              <a:buChar char="•"/>
            </a:pPr>
            <a:r>
              <a:rPr lang="en-US" sz="1600" dirty="0">
                <a:hlinkClick r:id="rId9"/>
              </a:rPr>
              <a:t>https://mentor.ieee.org/802.18/dcn/21/18-21-0058-00-0000-request-for-input-itu-r-m-1801-2.docx</a:t>
            </a:r>
            <a:r>
              <a:rPr lang="en-US" sz="1600" dirty="0"/>
              <a:t>     </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No update after June 2021 AHG meeting</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362764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Ad Hoc Approval of proposed modifications to ITU-R M.1450-5 and ITU-R M.1801-2</a:t>
            </a:r>
          </a:p>
          <a:p>
            <a:pPr marL="457200" indent="-457200">
              <a:spcBef>
                <a:spcPts val="200"/>
              </a:spcBef>
              <a:buFont typeface="+mj-lt"/>
              <a:buAutoNum type="alphaLcPeriod"/>
              <a:defRPr/>
            </a:pPr>
            <a:r>
              <a:rPr lang="en-US" dirty="0"/>
              <a:t>11-21-0986-02-0itu, Proposed modifications to ITU-R M.1450-5</a:t>
            </a:r>
          </a:p>
          <a:p>
            <a:pPr marL="685800" lvl="1">
              <a:spcBef>
                <a:spcPts val="200"/>
              </a:spcBef>
              <a:buFont typeface="Arial" panose="020B0604020202020204" pitchFamily="34" charset="0"/>
              <a:buChar char="•"/>
              <a:defRPr/>
            </a:pPr>
            <a:r>
              <a:rPr lang="en-US" sz="1800" dirty="0">
                <a:hlinkClick r:id="rId2"/>
              </a:rPr>
              <a:t>https://mentor.ieee.org/802.11/dcn/21/11-21-0986-02-0itu-proposed-modifications-to-itu-r-m-1450-5.docx</a:t>
            </a:r>
            <a:r>
              <a:rPr lang="en-US" sz="1800" dirty="0"/>
              <a:t>   </a:t>
            </a:r>
          </a:p>
          <a:p>
            <a:pPr marL="457200" indent="-457200">
              <a:spcBef>
                <a:spcPts val="200"/>
              </a:spcBef>
              <a:buFont typeface="+mj-lt"/>
              <a:buAutoNum type="alphaLcPeriod"/>
              <a:defRPr/>
            </a:pPr>
            <a:r>
              <a:rPr lang="en-US" dirty="0"/>
              <a:t>11-21-0987-00-0itu, Proposed modifications to ITU-R M.1801-2</a:t>
            </a:r>
          </a:p>
          <a:p>
            <a:pPr marL="857250" lvl="1" indent="-457200">
              <a:spcBef>
                <a:spcPts val="200"/>
              </a:spcBef>
              <a:buFont typeface="Arial" panose="020B0604020202020204" pitchFamily="34" charset="0"/>
              <a:buChar char="•"/>
              <a:defRPr/>
            </a:pPr>
            <a:r>
              <a:rPr lang="en-US" sz="1800" dirty="0">
                <a:hlinkClick r:id="rId3"/>
              </a:rPr>
              <a:t>https://mentor.ieee.org/802.11/dcn/21/11-21-0987-00-0itu-proposed-modifications-to-itu-r-m-1801-2.docx</a:t>
            </a:r>
            <a:r>
              <a:rPr lang="en-US" sz="2200" b="1" dirty="0"/>
              <a:t> </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report/submit the ITU AHG recommendations on M.1450 &amp; M.1801 to 802.11 and 802.18 for further processing and EC approval</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2021-11-11 7PM ET (tentative)</a:t>
            </a:r>
          </a:p>
          <a:p>
            <a:pPr marL="342900" lvl="2" indent="-342900">
              <a:spcBef>
                <a:spcPts val="300"/>
              </a:spcBef>
              <a:spcAft>
                <a:spcPts val="0"/>
              </a:spcAft>
              <a:buFont typeface="Arial" panose="020B0604020202020204" pitchFamily="34" charset="0"/>
              <a:buChar char="•"/>
              <a:defRPr/>
            </a:pPr>
            <a:r>
              <a:rPr lang="en-US" sz="26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a:t>
            </a:r>
            <a:r>
              <a:rPr lang="en-US" sz="1400" dirty="0">
                <a:solidFill>
                  <a:schemeClr val="tx1"/>
                </a:solidFill>
                <a:hlinkClick r:id="rId2"/>
              </a:rPr>
              <a:t> 245 </a:t>
            </a:r>
            <a:r>
              <a:rPr lang="en-US" sz="14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 </a:t>
            </a:r>
            <a:r>
              <a:rPr lang="en-US" sz="1400" dirty="0">
                <a:solidFill>
                  <a:schemeClr val="tx1"/>
                </a:solidFill>
                <a:hlinkClick r:id="rId3"/>
              </a:rPr>
              <a:t>246 </a:t>
            </a:r>
            <a:r>
              <a:rPr lang="en-US" sz="14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dirty="0">
                <a:solidFill>
                  <a:schemeClr val="tx1"/>
                </a:solidFill>
              </a:rPr>
              <a:t>Despite the support from multiple administration US/UK/Canada/Brazil, the IEEE contributions were not accepted as baseline as is due to objection from China and Russia</a:t>
            </a:r>
            <a:endParaRPr lang="en-GB" dirty="0">
              <a:solidFill>
                <a:schemeClr val="tx1"/>
              </a:solidFill>
            </a:endParaRP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CA" u="sng" dirty="0">
                <a:hlinkClick r:id="rId4"/>
              </a:rPr>
              <a:t>306</a:t>
            </a:r>
            <a:r>
              <a:rPr lang="en-CA" u="sng" dirty="0"/>
              <a:t> ] </a:t>
            </a:r>
            <a:r>
              <a:rPr lang="en-US" u="sng" dirty="0"/>
              <a:t>Proposal on the workplan for the revision of Recommendation ITU-R M.1801: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US" sz="1400" dirty="0">
                <a:hlinkClick r:id="rId5"/>
              </a:rPr>
              <a:t>[ 305 ]</a:t>
            </a:r>
            <a:r>
              <a:rPr lang="en-US" sz="1400" b="0" dirty="0"/>
              <a:t> </a:t>
            </a:r>
            <a:r>
              <a:rPr lang="en-US" u="sng" dirty="0"/>
              <a:t>Proposal on the workplan for the revision of Recommendation ITU-R M.1450: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GB" dirty="0"/>
              <a:t>Recommendation ITU-R M.1801 should </a:t>
            </a:r>
            <a:r>
              <a:rPr lang="en-GB" dirty="0">
                <a:highlight>
                  <a:srgbClr val="FFFF00"/>
                </a:highlight>
              </a:rPr>
              <a:t>only include the frequency bands </a:t>
            </a:r>
            <a:r>
              <a:rPr lang="en-GB" dirty="0"/>
              <a:t>which has been studied in ITU-R with clear understanding on the </a:t>
            </a:r>
            <a:r>
              <a:rPr lang="en-GB" dirty="0">
                <a:highlight>
                  <a:srgbClr val="FFFF00"/>
                </a:highlight>
              </a:rPr>
              <a:t>sharing and/or compatibility conditions</a:t>
            </a:r>
            <a:r>
              <a:rPr lang="en-GB" dirty="0"/>
              <a:t>, </a:t>
            </a:r>
          </a:p>
          <a:p>
            <a:pPr marL="685800" lvl="3" indent="-342900">
              <a:spcBef>
                <a:spcPts val="300"/>
              </a:spcBef>
              <a:spcAft>
                <a:spcPts val="0"/>
              </a:spcAft>
              <a:buFont typeface="Arial" panose="020B0604020202020204" pitchFamily="34" charset="0"/>
              <a:buChar char="•"/>
              <a:defRPr/>
            </a:pPr>
            <a:r>
              <a:rPr lang="en-GB" dirty="0"/>
              <a:t>To </a:t>
            </a:r>
            <a:r>
              <a:rPr lang="en-GB" dirty="0">
                <a:highlight>
                  <a:srgbClr val="FFFF00"/>
                </a:highlight>
              </a:rPr>
              <a:t>adopt the work plan </a:t>
            </a:r>
            <a:r>
              <a:rPr lang="en-GB"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dirty="0"/>
              <a:t>Send liaison in Annex 2 to external standard organizations </a:t>
            </a:r>
            <a:r>
              <a:rPr lang="en-GB" sz="1400" dirty="0"/>
              <a:t>to collect the relevant update and its associated use conditions in a sharing environment.</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3590103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1891158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6836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M.1801-2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19</a:t>
            </a:fld>
            <a:endParaRPr lang="en-US" altLang="en-US" sz="1200" b="0"/>
          </a:p>
        </p:txBody>
      </p:sp>
    </p:spTree>
    <p:extLst>
      <p:ext uri="{BB962C8B-B14F-4D97-AF65-F5344CB8AC3E}">
        <p14:creationId xmlns:p14="http://schemas.microsoft.com/office/powerpoint/2010/main" val="291928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September 16, 2021</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Huawei Technologies Co., Ltd)</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1597264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11-21-0986-02-0itu, Proposed modifications to ITU-R M.1450-5, Hassan Yaghoobi (Intel Corp.)</a:t>
            </a:r>
          </a:p>
          <a:p>
            <a:pPr marL="857250" lvl="1" indent="-457200">
              <a:spcBef>
                <a:spcPts val="200"/>
              </a:spcBef>
              <a:buFont typeface="+mj-lt"/>
              <a:buAutoNum type="alphaLcPeriod"/>
              <a:defRPr/>
            </a:pPr>
            <a:r>
              <a:rPr lang="en-US" dirty="0"/>
              <a:t>11-21-0987-00-0itu, Proposed modifications to ITU-R M.1801-2, Hassan Yaghoobi (Intel Corp.)</a:t>
            </a:r>
          </a:p>
          <a:p>
            <a:pPr marL="857250" lvl="1" indent="-457200">
              <a:spcBef>
                <a:spcPts val="200"/>
              </a:spcBef>
              <a:buFont typeface="+mj-lt"/>
              <a:buAutoNum type="alphaLcPeriod"/>
              <a:defRPr/>
            </a:pPr>
            <a:r>
              <a:rPr lang="en-US" sz="2000" dirty="0"/>
              <a:t>11-21-1457-02-0000 </a:t>
            </a:r>
            <a:r>
              <a:rPr lang="en-GB" sz="1800" dirty="0">
                <a:effectLst/>
                <a:latin typeface="Times New Roman" panose="02020603050405020304" pitchFamily="18" charset="0"/>
                <a:ea typeface="Times New Roman" panose="02020603050405020304" pitchFamily="18" charset="0"/>
              </a:rPr>
              <a:t>Liaison Response to ITU-R WP_1A on VLC standards, </a:t>
            </a:r>
            <a:r>
              <a:rPr lang="en-US" sz="1800" b="0" i="0" u="none" strike="noStrike" kern="1200" dirty="0" err="1">
                <a:solidFill>
                  <a:srgbClr val="000000"/>
                </a:solidFill>
                <a:effectLst/>
                <a:latin typeface="Times New Roman" panose="02020603050405020304" pitchFamily="18" charset="0"/>
                <a:ea typeface="MS Gothic" panose="020B0609070205080204" pitchFamily="49" charset="-128"/>
              </a:rPr>
              <a:t>Tunçer</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800" b="0" i="0" u="none" strike="noStrike" kern="1200" dirty="0" err="1">
                <a:solidFill>
                  <a:srgbClr val="000000"/>
                </a:solidFill>
                <a:effectLst/>
                <a:latin typeface="Times New Roman" panose="02020603050405020304" pitchFamily="18" charset="0"/>
                <a:ea typeface="MS Gothic" panose="020B0609070205080204" pitchFamily="49" charset="-128"/>
              </a:rPr>
              <a:t>Baykaş</a:t>
            </a:r>
            <a:r>
              <a:rPr lang="en-US" sz="1800" b="0" dirty="0">
                <a:latin typeface="Arial" panose="020B0604020202020204" pitchFamily="34" charset="0"/>
              </a:rPr>
              <a:t> (</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Hyperion Technologies)</a:t>
            </a:r>
            <a:r>
              <a:rPr lang="en-US" sz="1800" b="0" dirty="0">
                <a:latin typeface="Arial" panose="020B0604020202020204" pitchFamily="34" charset="0"/>
              </a:rPr>
              <a:t> </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and Kadir Has Uni.</a:t>
            </a:r>
            <a:r>
              <a:rPr lang="en-US" sz="1800" b="0" dirty="0">
                <a:latin typeface="Arial" panose="020B0604020202020204" pitchFamily="34" charset="0"/>
              </a:rPr>
              <a:t> (</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Nikola </a:t>
            </a:r>
            <a:r>
              <a:rPr lang="en-US" sz="1800" b="0" i="0" u="none" strike="noStrike" kern="1200" dirty="0" err="1">
                <a:solidFill>
                  <a:srgbClr val="000000"/>
                </a:solidFill>
                <a:effectLst/>
                <a:latin typeface="Times New Roman" panose="02020603050405020304" pitchFamily="18" charset="0"/>
                <a:ea typeface="MS Gothic" panose="020B0609070205080204" pitchFamily="49" charset="-128"/>
              </a:rPr>
              <a:t>Serafimovski</a:t>
            </a:r>
            <a:r>
              <a:rPr lang="en-US" sz="1800" b="0" dirty="0">
                <a:latin typeface="Arial" panose="020B0604020202020204" pitchFamily="34" charset="0"/>
              </a:rPr>
              <a:t> </a:t>
            </a:r>
            <a:r>
              <a:rPr lang="en-US" sz="1800" b="0" i="0" u="none" strike="noStrike" kern="1200" dirty="0" err="1">
                <a:solidFill>
                  <a:srgbClr val="000000"/>
                </a:solidFill>
                <a:effectLst/>
                <a:latin typeface="Times New Roman" panose="02020603050405020304" pitchFamily="18" charset="0"/>
                <a:ea typeface="MS Gothic" panose="020B0609070205080204" pitchFamily="49" charset="-128"/>
              </a:rPr>
              <a:t>Purelifi</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a:t>
            </a:r>
            <a:endParaRPr lang="en-US" dirty="0"/>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of July 15, 2021 Meeting  </a:t>
            </a:r>
          </a:p>
          <a:p>
            <a:pPr marL="400050" lvl="1" indent="0">
              <a:spcBef>
                <a:spcPts val="200"/>
              </a:spcBef>
              <a:defRPr/>
            </a:pPr>
            <a:r>
              <a:rPr lang="en-US" altLang="en-US" dirty="0">
                <a:hlinkClick r:id="rId2"/>
              </a:rPr>
              <a:t>https://mentor.ieee.org/802.11/dcn/21/11-21-1173-00-0itu-itu-ahg-minutes-for-july-15-2021.docx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66058</TotalTime>
  <Words>2577</Words>
  <Application>Microsoft Office PowerPoint</Application>
  <PresentationFormat>Widescreen</PresentationFormat>
  <Paragraphs>241</Paragraphs>
  <Slides>19</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Registration for the September 802.11 electronic interim session</vt:lpstr>
      <vt:lpstr>Agenda</vt:lpstr>
      <vt:lpstr>Approval of Minutes of Previous Meeting</vt:lpstr>
      <vt:lpstr>Contributions</vt:lpstr>
      <vt:lpstr>Updates from ITU-R WP 5A</vt:lpstr>
      <vt:lpstr>Ad Hoc Approval</vt:lpstr>
      <vt:lpstr>Plan for Going Forward, New Business, Next Meeting</vt:lpstr>
      <vt:lpstr>Appendix</vt:lpstr>
      <vt:lpstr>Backup</vt:lpstr>
      <vt:lpstr>Updates from ITU-R WP 5A</vt:lpstr>
      <vt:lpstr>Updates from ITU-R WP 5A</vt:lpstr>
      <vt:lpstr>Updates from ITU-R WP 5A</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501</cp:revision>
  <cp:lastPrinted>1601-01-01T00:00:00Z</cp:lastPrinted>
  <dcterms:created xsi:type="dcterms:W3CDTF">2017-06-02T20:57:23Z</dcterms:created>
  <dcterms:modified xsi:type="dcterms:W3CDTF">2021-09-20T13:23:47Z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