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108" y="1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802.11-21/1337r1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1-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September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2021-09-13</a:t>
            </a:r>
          </a:p>
        </p:txBody>
      </p:sp>
      <p:sp>
        <p:nvSpPr>
          <p:cNvPr id="6" name="Date Placeholder 3"/>
          <p:cNvSpPr>
            <a:spLocks noGrp="1"/>
          </p:cNvSpPr>
          <p:nvPr>
            <p:ph type="dt" idx="10"/>
          </p:nvPr>
        </p:nvSpPr>
        <p:spPr/>
        <p:txBody>
          <a:bodyPr/>
          <a:lstStyle/>
          <a:p>
            <a:r>
              <a:rPr lang="en-US"/>
              <a:t>September 2021</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September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September 2021</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August 2021)</a:t>
            </a:r>
            <a:r>
              <a:rPr lang="en-US" altLang="en-US" sz="2000" dirty="0"/>
              <a:t> </a:t>
            </a:r>
          </a:p>
          <a:p>
            <a:pPr lvl="1"/>
            <a:r>
              <a:rPr lang="en-US" altLang="en-US" sz="1800" dirty="0">
                <a:hlinkClick r:id="rId5"/>
              </a:rPr>
              <a:t>https://mentor.ieee.org/802-ec/dcn/21/ec-21-0207-21-0PNP-ieee-802-lmsc-working-group-policies-and-procedures.pdf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September 2021</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September 2021</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September 2021</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September 2021</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September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September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September 2021</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September 2021</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2021</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2021</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2021</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2021</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2021</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September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1411</TotalTime>
  <Words>3683</Words>
  <Application>Microsoft Office PowerPoint</Application>
  <PresentationFormat>Widescreen</PresentationFormat>
  <Paragraphs>374</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September 2021</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82</cp:revision>
  <cp:lastPrinted>1601-01-01T00:00:00Z</cp:lastPrinted>
  <dcterms:created xsi:type="dcterms:W3CDTF">2018-05-05T22:00:08Z</dcterms:created>
  <dcterms:modified xsi:type="dcterms:W3CDTF">2021-09-13T13:29:39Z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