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0" r:id="rId3"/>
    <p:sldId id="580" r:id="rId4"/>
    <p:sldId id="618" r:id="rId5"/>
    <p:sldId id="615" r:id="rId6"/>
    <p:sldId id="635" r:id="rId7"/>
    <p:sldId id="63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90" d="100"/>
          <a:sy n="90" d="100"/>
        </p:scale>
        <p:origin x="120" y="4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802.11-21/1335r1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802.11-21/1335r1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6</a:t>
            </a:r>
          </a:p>
          <a:p>
            <a:r>
              <a:rPr lang="en-US" sz="2800" dirty="0"/>
              <a:t>N: 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September 14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(September 21)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LB255 on P802.11az D4.0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D5.0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xxx]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252 on P802.11bc D1.0 as contained in document 11-21-xxxr0,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editor to create P802.11bc D2.0 incorporating these resolutions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15-day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[</a:t>
            </a:r>
            <a:r>
              <a:rPr lang="en-US" sz="2000" dirty="0" err="1">
                <a:solidFill>
                  <a:schemeClr val="tx1"/>
                </a:solidFill>
              </a:rPr>
              <a:t>TGbc</a:t>
            </a:r>
            <a:r>
              <a:rPr lang="en-US" sz="2000" dirty="0">
                <a:solidFill>
                  <a:schemeClr val="tx1"/>
                </a:solidFill>
              </a:rPr>
              <a:t>: Results (Y/N/A): xxx]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339</Words>
  <Application>Microsoft Office PowerPoint</Application>
  <PresentationFormat>Widescreen</PresentationFormat>
  <Paragraphs>73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September 2021 WG Motions</vt:lpstr>
      <vt:lpstr>Abstract</vt:lpstr>
      <vt:lpstr>MONDAY (September 13)</vt:lpstr>
      <vt:lpstr>Straw Poll: New Attendees</vt:lpstr>
      <vt:lpstr>TUESDAY (September 21) </vt:lpstr>
      <vt:lpstr>Motion 1: TGaz Re-circulation Letter Ballot</vt:lpstr>
      <vt:lpstr>Motion 2: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928</cp:revision>
  <cp:lastPrinted>1601-01-01T00:00:00Z</cp:lastPrinted>
  <dcterms:created xsi:type="dcterms:W3CDTF">2018-05-10T16:45:22Z</dcterms:created>
  <dcterms:modified xsi:type="dcterms:W3CDTF">2021-09-13T14:37:37Z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