
<file path=[Content_Types].xml><?xml version="1.0" encoding="utf-8"?>
<Types xmlns="http://schemas.openxmlformats.org/package/2006/content-types">
  <Default Extension="doc" ContentType="application/msword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621" r:id="rId5"/>
    <p:sldId id="631" r:id="rId6"/>
    <p:sldId id="633" r:id="rId7"/>
    <p:sldId id="640" r:id="rId8"/>
    <p:sldId id="642" r:id="rId9"/>
    <p:sldId id="630" r:id="rId10"/>
    <p:sldId id="625" r:id="rId11"/>
    <p:sldId id="645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96DCD6-6192-4DF7-80EC-DFDCF13602CE}" v="24" dt="2021-09-02T20:59:52.4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 autoAdjust="0"/>
    <p:restoredTop sz="97563" autoAdjust="0"/>
  </p:normalViewPr>
  <p:slideViewPr>
    <p:cSldViewPr>
      <p:cViewPr varScale="1">
        <p:scale>
          <a:sx n="167" d="100"/>
          <a:sy n="167" d="100"/>
        </p:scale>
        <p:origin x="732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 Hawkes" userId="eab752e9-2551-474c-ad87-8e164843820d" providerId="ADAL" clId="{9A96DCD6-6192-4DF7-80EC-DFDCF13602CE}"/>
    <pc:docChg chg="custSel modSld">
      <pc:chgData name="Philip Hawkes" userId="eab752e9-2551-474c-ad87-8e164843820d" providerId="ADAL" clId="{9A96DCD6-6192-4DF7-80EC-DFDCF13602CE}" dt="2021-09-02T21:00:45.542" v="101"/>
      <pc:docMkLst>
        <pc:docMk/>
      </pc:docMkLst>
      <pc:sldChg chg="modSp mod">
        <pc:chgData name="Philip Hawkes" userId="eab752e9-2551-474c-ad87-8e164843820d" providerId="ADAL" clId="{9A96DCD6-6192-4DF7-80EC-DFDCF13602CE}" dt="2021-09-02T20:59:41.919" v="84"/>
        <pc:sldMkLst>
          <pc:docMk/>
          <pc:sldMk cId="0" sldId="621"/>
        </pc:sldMkLst>
        <pc:spChg chg="mod">
          <ac:chgData name="Philip Hawkes" userId="eab752e9-2551-474c-ad87-8e164843820d" providerId="ADAL" clId="{9A96DCD6-6192-4DF7-80EC-DFDCF13602CE}" dt="2021-09-02T20:57:47.398" v="78" actId="20577"/>
          <ac:spMkLst>
            <pc:docMk/>
            <pc:sldMk cId="0" sldId="621"/>
            <ac:spMk id="6" creationId="{00000000-0000-0000-0000-000000000000}"/>
          </ac:spMkLst>
        </pc:spChg>
        <pc:spChg chg="mod">
          <ac:chgData name="Philip Hawkes" userId="eab752e9-2551-474c-ad87-8e164843820d" providerId="ADAL" clId="{9A96DCD6-6192-4DF7-80EC-DFDCF13602CE}" dt="2021-09-02T20:57:51.376" v="79" actId="20577"/>
          <ac:spMkLst>
            <pc:docMk/>
            <pc:sldMk cId="0" sldId="621"/>
            <ac:spMk id="3074" creationId="{00000000-0000-0000-0000-000000000000}"/>
          </ac:spMkLst>
        </pc:spChg>
        <pc:graphicFrameChg chg="mod">
          <ac:chgData name="Philip Hawkes" userId="eab752e9-2551-474c-ad87-8e164843820d" providerId="ADAL" clId="{9A96DCD6-6192-4DF7-80EC-DFDCF13602CE}" dt="2021-09-02T20:59:41.919" v="84"/>
          <ac:graphicFrameMkLst>
            <pc:docMk/>
            <pc:sldMk cId="0" sldId="621"/>
            <ac:graphicFrameMk id="3075" creationId="{00000000-0000-0000-0000-000000000000}"/>
          </ac:graphicFrameMkLst>
        </pc:graphicFrameChg>
      </pc:sldChg>
      <pc:sldChg chg="modSp mod">
        <pc:chgData name="Philip Hawkes" userId="eab752e9-2551-474c-ad87-8e164843820d" providerId="ADAL" clId="{9A96DCD6-6192-4DF7-80EC-DFDCF13602CE}" dt="2021-09-02T21:00:42.357" v="100"/>
        <pc:sldMkLst>
          <pc:docMk/>
          <pc:sldMk cId="3236193086" sldId="625"/>
        </pc:sldMkLst>
        <pc:spChg chg="mod">
          <ac:chgData name="Philip Hawkes" userId="eab752e9-2551-474c-ad87-8e164843820d" providerId="ADAL" clId="{9A96DCD6-6192-4DF7-80EC-DFDCF13602CE}" dt="2021-09-02T20:53:29.513" v="52" actId="15"/>
          <ac:spMkLst>
            <pc:docMk/>
            <pc:sldMk cId="3236193086" sldId="625"/>
            <ac:spMk id="3" creationId="{1D165AC7-E4EC-4AE6-BDBA-F236DC880E8F}"/>
          </ac:spMkLst>
        </pc:spChg>
        <pc:spChg chg="mod">
          <ac:chgData name="Philip Hawkes" userId="eab752e9-2551-474c-ad87-8e164843820d" providerId="ADAL" clId="{9A96DCD6-6192-4DF7-80EC-DFDCF13602CE}" dt="2021-09-02T21:00:42.357" v="100"/>
          <ac:spMkLst>
            <pc:docMk/>
            <pc:sldMk cId="3236193086" sldId="625"/>
            <ac:spMk id="6" creationId="{2DACFCAC-0B0F-4004-BCE6-7526408BEC95}"/>
          </ac:spMkLst>
        </pc:spChg>
      </pc:sldChg>
      <pc:sldChg chg="modSp mod">
        <pc:chgData name="Philip Hawkes" userId="eab752e9-2551-474c-ad87-8e164843820d" providerId="ADAL" clId="{9A96DCD6-6192-4DF7-80EC-DFDCF13602CE}" dt="2021-09-02T21:00:39.257" v="99"/>
        <pc:sldMkLst>
          <pc:docMk/>
          <pc:sldMk cId="3393965202" sldId="630"/>
        </pc:sldMkLst>
        <pc:spChg chg="mod">
          <ac:chgData name="Philip Hawkes" userId="eab752e9-2551-474c-ad87-8e164843820d" providerId="ADAL" clId="{9A96DCD6-6192-4DF7-80EC-DFDCF13602CE}" dt="2021-09-02T21:00:39.257" v="99"/>
          <ac:spMkLst>
            <pc:docMk/>
            <pc:sldMk cId="3393965202" sldId="630"/>
            <ac:spMk id="4" creationId="{9C6BB6D5-F268-46E7-87C9-EF3CE4EF2C33}"/>
          </ac:spMkLst>
        </pc:spChg>
      </pc:sldChg>
      <pc:sldChg chg="modSp mod">
        <pc:chgData name="Philip Hawkes" userId="eab752e9-2551-474c-ad87-8e164843820d" providerId="ADAL" clId="{9A96DCD6-6192-4DF7-80EC-DFDCF13602CE}" dt="2021-09-02T21:00:28.129" v="95" actId="20577"/>
        <pc:sldMkLst>
          <pc:docMk/>
          <pc:sldMk cId="2461874019" sldId="631"/>
        </pc:sldMkLst>
        <pc:spChg chg="mod">
          <ac:chgData name="Philip Hawkes" userId="eab752e9-2551-474c-ad87-8e164843820d" providerId="ADAL" clId="{9A96DCD6-6192-4DF7-80EC-DFDCF13602CE}" dt="2021-09-02T21:00:28.129" v="95" actId="20577"/>
          <ac:spMkLst>
            <pc:docMk/>
            <pc:sldMk cId="2461874019" sldId="631"/>
            <ac:spMk id="4" creationId="{00000000-0000-0000-0000-000000000000}"/>
          </ac:spMkLst>
        </pc:spChg>
      </pc:sldChg>
      <pc:sldChg chg="modSp mod">
        <pc:chgData name="Philip Hawkes" userId="eab752e9-2551-474c-ad87-8e164843820d" providerId="ADAL" clId="{9A96DCD6-6192-4DF7-80EC-DFDCF13602CE}" dt="2021-09-02T21:00:32.437" v="96"/>
        <pc:sldMkLst>
          <pc:docMk/>
          <pc:sldMk cId="1050951500" sldId="633"/>
        </pc:sldMkLst>
        <pc:spChg chg="mod">
          <ac:chgData name="Philip Hawkes" userId="eab752e9-2551-474c-ad87-8e164843820d" providerId="ADAL" clId="{9A96DCD6-6192-4DF7-80EC-DFDCF13602CE}" dt="2021-09-02T21:00:32.437" v="96"/>
          <ac:spMkLst>
            <pc:docMk/>
            <pc:sldMk cId="1050951500" sldId="633"/>
            <ac:spMk id="4" creationId="{00000000-0000-0000-0000-000000000000}"/>
          </ac:spMkLst>
        </pc:spChg>
      </pc:sldChg>
      <pc:sldChg chg="modSp mod">
        <pc:chgData name="Philip Hawkes" userId="eab752e9-2551-474c-ad87-8e164843820d" providerId="ADAL" clId="{9A96DCD6-6192-4DF7-80EC-DFDCF13602CE}" dt="2021-09-02T21:00:34.375" v="97"/>
        <pc:sldMkLst>
          <pc:docMk/>
          <pc:sldMk cId="3829578668" sldId="640"/>
        </pc:sldMkLst>
        <pc:spChg chg="mod">
          <ac:chgData name="Philip Hawkes" userId="eab752e9-2551-474c-ad87-8e164843820d" providerId="ADAL" clId="{9A96DCD6-6192-4DF7-80EC-DFDCF13602CE}" dt="2021-09-02T21:00:34.375" v="97"/>
          <ac:spMkLst>
            <pc:docMk/>
            <pc:sldMk cId="3829578668" sldId="640"/>
            <ac:spMk id="4" creationId="{00000000-0000-0000-0000-000000000000}"/>
          </ac:spMkLst>
        </pc:spChg>
      </pc:sldChg>
      <pc:sldChg chg="modSp mod">
        <pc:chgData name="Philip Hawkes" userId="eab752e9-2551-474c-ad87-8e164843820d" providerId="ADAL" clId="{9A96DCD6-6192-4DF7-80EC-DFDCF13602CE}" dt="2021-09-02T21:00:36.956" v="98"/>
        <pc:sldMkLst>
          <pc:docMk/>
          <pc:sldMk cId="799712866" sldId="642"/>
        </pc:sldMkLst>
        <pc:spChg chg="mod">
          <ac:chgData name="Philip Hawkes" userId="eab752e9-2551-474c-ad87-8e164843820d" providerId="ADAL" clId="{9A96DCD6-6192-4DF7-80EC-DFDCF13602CE}" dt="2021-09-02T20:57:19.295" v="69" actId="1036"/>
          <ac:spMkLst>
            <pc:docMk/>
            <pc:sldMk cId="799712866" sldId="642"/>
            <ac:spMk id="3" creationId="{4FF58FD3-1E46-48E2-A79D-EA1ACB46F1F1}"/>
          </ac:spMkLst>
        </pc:spChg>
        <pc:spChg chg="mod">
          <ac:chgData name="Philip Hawkes" userId="eab752e9-2551-474c-ad87-8e164843820d" providerId="ADAL" clId="{9A96DCD6-6192-4DF7-80EC-DFDCF13602CE}" dt="2021-09-02T21:00:36.956" v="98"/>
          <ac:spMkLst>
            <pc:docMk/>
            <pc:sldMk cId="799712866" sldId="642"/>
            <ac:spMk id="6" creationId="{1B191AD8-9564-408A-973A-4A37F72F1C96}"/>
          </ac:spMkLst>
        </pc:spChg>
        <pc:graphicFrameChg chg="mod modGraphic">
          <ac:chgData name="Philip Hawkes" userId="eab752e9-2551-474c-ad87-8e164843820d" providerId="ADAL" clId="{9A96DCD6-6192-4DF7-80EC-DFDCF13602CE}" dt="2021-09-02T20:53:17.165" v="49" actId="20577"/>
          <ac:graphicFrameMkLst>
            <pc:docMk/>
            <pc:sldMk cId="799712866" sldId="642"/>
            <ac:graphicFrameMk id="7" creationId="{7306C021-E5B7-45CB-B434-93381094944B}"/>
          </ac:graphicFrameMkLst>
        </pc:graphicFrameChg>
      </pc:sldChg>
      <pc:sldChg chg="modSp mod">
        <pc:chgData name="Philip Hawkes" userId="eab752e9-2551-474c-ad87-8e164843820d" providerId="ADAL" clId="{9A96DCD6-6192-4DF7-80EC-DFDCF13602CE}" dt="2021-09-02T21:00:45.542" v="101"/>
        <pc:sldMkLst>
          <pc:docMk/>
          <pc:sldMk cId="2739316894" sldId="645"/>
        </pc:sldMkLst>
        <pc:spChg chg="mod">
          <ac:chgData name="Philip Hawkes" userId="eab752e9-2551-474c-ad87-8e164843820d" providerId="ADAL" clId="{9A96DCD6-6192-4DF7-80EC-DFDCF13602CE}" dt="2021-09-02T21:00:45.542" v="101"/>
          <ac:spMkLst>
            <pc:docMk/>
            <pc:sldMk cId="2739316894" sldId="645"/>
            <ac:spMk id="6" creationId="{2DACFCAC-0B0F-4004-BCE6-7526408BEC9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2">
              <a:buFont typeface="Arial" panose="020B0604020202020204" pitchFamily="34" charset="0"/>
              <a:buChar char="•"/>
            </a:pPr>
            <a:r>
              <a:rPr lang="en-US" b="0" dirty="0"/>
              <a:t>For example, a client </a:t>
            </a:r>
            <a:r>
              <a:rPr lang="en-US" dirty="0"/>
              <a:t>might be associated with the AP in a vehicle for an extended period. If the client’s over-the-air (OTA) MAC address does not change, then the movement of the user can be determined.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Similarly, if a client is associated with a stationary AP for an extended period, then presence of the OTA MAC address can be used to infer that the user has remained in radio range of the station AP.</a:t>
            </a:r>
            <a:endParaRPr lang="en-US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48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4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4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802.11-21/1328r1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Changing STA MAC addresses per association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23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64263"/>
              </p:ext>
            </p:extLst>
          </p:nvPr>
        </p:nvGraphicFramePr>
        <p:xfrm>
          <a:off x="1600200" y="2409825"/>
          <a:ext cx="8820150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4360" imgH="2786040" progId="Word.Document.8">
                  <p:embed/>
                </p:oleObj>
              </mc:Choice>
              <mc:Fallback>
                <p:oleObj name="Document" r:id="rId3" imgW="8244360" imgH="27860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09825"/>
                        <a:ext cx="8820150" cy="297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Problems: Client identifiers sent in clear OTA should change frequently, however: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Regarding STA MAC address used OTA as TA/RA in 802.11 baseline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TA/RA</a:t>
            </a:r>
            <a:r>
              <a:rPr lang="en-US" b="0" dirty="0"/>
              <a:t> allowed to change for each </a:t>
            </a:r>
            <a:r>
              <a:rPr lang="en-US" dirty="0"/>
              <a:t>association</a:t>
            </a:r>
            <a:r>
              <a:rPr lang="en-US" b="0" dirty="0"/>
              <a:t>. However, not done due to impact on DS.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TA/RA currently must persist for association, since AP processes received packets based on STA MAC address.</a:t>
            </a:r>
            <a:r>
              <a:rPr lang="en-US" i="1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Regarding STA MAC address used as SA/DA in the DS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Legacy devices send &amp; receive other devices SA/DA OTA. SA/DA available to all devices on DS. Potential Privacy issue.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If SA/DA can change, should still  persist for each association, to avoid impacting higher layer protocols.</a:t>
            </a:r>
            <a:endParaRPr lang="en-US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 needs a client identifier persisting across multiple associations for managing connections.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24618740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For Reference: Address fields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199"/>
            <a:ext cx="10361084" cy="41132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 = MAC address of the AP/STA transmitting the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RA = MAC address of the AP/STA receiving the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SA = MAC address of the source device (wired or wireless) of the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Can be the same as </a:t>
            </a:r>
            <a:r>
              <a:rPr lang="en-US" dirty="0"/>
              <a:t>T</a:t>
            </a:r>
            <a:r>
              <a:rPr lang="en-US" b="0" dirty="0"/>
              <a:t>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DA = MAC address of the destination device (wired or wireless) receiving the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Can be the same as 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1050951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Issues with Changing the OTA MAC address between Associations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057400"/>
            <a:ext cx="10361084" cy="4037015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 baseline supports a client changing MAC address for each association.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Changing MAC address for each association causes issues in the 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Theses issues caused by </a:t>
            </a:r>
            <a:r>
              <a:rPr lang="en-US" dirty="0"/>
              <a:t>DS </a:t>
            </a:r>
            <a:r>
              <a:rPr lang="en-US" b="0" dirty="0"/>
              <a:t>management relying on a persistent MAC address to identify client.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Consequently, clients do not change MAC address for each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persistent client identifier is needed which the DS can use to correlate multiple associations from the same client.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This seems related to </a:t>
            </a:r>
            <a:r>
              <a:rPr lang="en-US" b="0" dirty="0" err="1"/>
              <a:t>TGbh</a:t>
            </a:r>
            <a:r>
              <a:rPr lang="en-US" b="0" dirty="0"/>
              <a:t> work is identifying and addressing issues related to changing the MAC address between associations.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3829578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B4556-301B-4192-93CC-B2A7CB6D8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Solution: 3 Tiers of Client Identifier </a:t>
            </a:r>
            <a:br>
              <a:rPr lang="en-US" dirty="0"/>
            </a:br>
            <a:r>
              <a:rPr lang="en-US" sz="2400" dirty="0"/>
              <a:t>using MLO Architecture</a:t>
            </a: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306C021-E5B7-45CB-B434-933810949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459862"/>
              </p:ext>
            </p:extLst>
          </p:nvPr>
        </p:nvGraphicFramePr>
        <p:xfrm>
          <a:off x="914400" y="1676400"/>
          <a:ext cx="10361612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65555343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52644879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1676909844"/>
                    </a:ext>
                  </a:extLst>
                </a:gridCol>
                <a:gridCol w="2894012">
                  <a:extLst>
                    <a:ext uri="{9D8B030D-6E8A-4147-A177-3AD203B41FA5}">
                      <a16:colId xmlns:a16="http://schemas.microsoft.com/office/drawing/2014/main" val="792255799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en-US" dirty="0"/>
                        <a:t>Identifier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Usage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Potential Solution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7967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Identifier Persistence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Visibility over the air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964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Affiliated STA MAC addresses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Identifying Client using TA or RA </a:t>
                      </a:r>
                      <a:r>
                        <a:rPr lang="en-US" dirty="0"/>
                        <a:t>in over the-air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Change randomly for each association. Optionally change within long-term associations.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Unencrypted </a:t>
                      </a:r>
                      <a:br>
                        <a:rPr lang="en-US" dirty="0"/>
                      </a:br>
                      <a:r>
                        <a:rPr lang="en-US" dirty="0"/>
                        <a:t>(in the clear)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95423352"/>
                  </a:ext>
                </a:extLst>
              </a:tr>
              <a:tr h="398145">
                <a:tc rowSpan="2">
                  <a:txBody>
                    <a:bodyPr/>
                    <a:lstStyle/>
                    <a:p>
                      <a:r>
                        <a:rPr lang="en-US" dirty="0"/>
                        <a:t>Non-AP MLD MAC Address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b="0" dirty="0"/>
                        <a:t>Identifying Client using SA or DA </a:t>
                      </a:r>
                      <a:r>
                        <a:rPr lang="en-US" dirty="0"/>
                        <a:t>in DS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Can change randomly for each association</a:t>
                      </a:r>
                      <a:r>
                        <a:rPr lang="en-US" b="0" baseline="30000" dirty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Unencrypted (in the clear) or Encrypted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(hidden) TBD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137635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Can persist across associations</a:t>
                      </a:r>
                      <a:r>
                        <a:rPr lang="en-US" b="0" baseline="30000" dirty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Encrypted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(hidden)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64112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Persistent Identifiers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E.g. Identifying Client across multiple associations with same trusted network.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Maybe in scope of </a:t>
                      </a:r>
                      <a:r>
                        <a:rPr lang="en-US" dirty="0" err="1"/>
                        <a:t>TGbh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Encrypted (hidden)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46057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2328B-02A3-4CAA-85EA-3E96D4DC00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DD087-33D8-4F53-B3E5-97D9AFC3CA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191AD8-9564-408A-973A-4A37F72F1C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F58FD3-1E46-48E2-A79D-EA1ACB46F1F1}"/>
              </a:ext>
            </a:extLst>
          </p:cNvPr>
          <p:cNvSpPr/>
          <p:nvPr/>
        </p:nvSpPr>
        <p:spPr>
          <a:xfrm>
            <a:off x="912731" y="5738336"/>
            <a:ext cx="91456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If higher layer protocols sessions continue to new association, then keep existing MAC address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If higher layer protocols sessions do not continue to new association, then change MAC address</a:t>
            </a:r>
          </a:p>
          <a:p>
            <a:pPr marL="342900" lvl="2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In 802.11be, non-AP MLD MAC address is current exchanged in the clear (un-encrypted). This would need to change. </a:t>
            </a:r>
          </a:p>
        </p:txBody>
      </p:sp>
    </p:spTree>
    <p:extLst>
      <p:ext uri="{BB962C8B-B14F-4D97-AF65-F5344CB8AC3E}">
        <p14:creationId xmlns:p14="http://schemas.microsoft.com/office/powerpoint/2010/main" val="799712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9B0AB-9684-41BE-9129-CF622B331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to add to 11-21-0641-r2 “Proposed Issues” (Use cases)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CE480-C836-439E-B185-C2128E8469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BB6D5-F268-46E7-87C9-EF3CE4EF2C3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F86B0-32CC-4E0B-BCDB-99C3F23832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46197-4B51-4279-BDB6-18E9163EA5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965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X) STA MAC address persistence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Problem/Issue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Current STA MAC address usage presents challenges to providing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MAC address used for TA/RA does not change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address used for DA/SA does not change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Additional challenges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DS requires an identifier for correlating associations from a single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Currently using the MAC Address, and we want to change MAC address to improve privacy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address for DA/SA is used in upper layers. Changing these within association impacts upper layers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address for TA/RA is used for received packet filtering at the AP.</a:t>
            </a:r>
          </a:p>
          <a:p>
            <a:pPr marL="0" indent="0"/>
            <a:r>
              <a:rPr lang="en-US" sz="3200" dirty="0"/>
              <a:t>Status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[Text indicating when use case was presented and any agreements on the use case.]</a:t>
            </a:r>
          </a:p>
          <a:p>
            <a:r>
              <a:rPr lang="en-US" sz="2800" dirty="0"/>
              <a:t>Reference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(This contribution)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3236193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>
            <a:normAutofit/>
          </a:bodyPr>
          <a:lstStyle/>
          <a:p>
            <a:r>
              <a:rPr lang="en-US" sz="2800" dirty="0"/>
              <a:t>Do you agree to include this “STA MAC address persistence” issue in document “21/641 Proposed Issues”?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273931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2CA820-A310-4DD7-BDF5-A6D880CBB5E6}">
  <ds:schemaRefs>
    <ds:schemaRef ds:uri="http://purl.org/dc/elements/1.1/"/>
    <ds:schemaRef ds:uri="http://schemas.microsoft.com/office/2006/metadata/properties"/>
    <ds:schemaRef ds:uri="ba37140e-f4c5-4a6c-a9b4-20a691ce6c8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c9c437c-ae0c-4066-8d90-a0f7de7861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2580</TotalTime>
  <Words>851</Words>
  <Application>Microsoft Office PowerPoint</Application>
  <PresentationFormat>Widescreen</PresentationFormat>
  <Paragraphs>107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Microsoft Word 97 - 2003 Document</vt:lpstr>
      <vt:lpstr>Changing STA MAC addresses per association</vt:lpstr>
      <vt:lpstr>Abstract</vt:lpstr>
      <vt:lpstr>For Reference: Address fields </vt:lpstr>
      <vt:lpstr>Issues with Changing the OTA MAC address between Associations</vt:lpstr>
      <vt:lpstr>Potential Solution: 3 Tiers of Client Identifier  using MLO Architecture</vt:lpstr>
      <vt:lpstr>Slide to add to 11-21-0641-r2 “Proposed Issues” (Use cases)</vt:lpstr>
      <vt:lpstr>X) STA MAC address persistence</vt:lpstr>
      <vt:lpstr>SP1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11-21-641r0</cp:keywords>
  <cp:lastModifiedBy>Philip Hawkes</cp:lastModifiedBy>
  <cp:revision>867</cp:revision>
  <cp:lastPrinted>1601-01-01T00:00:00Z</cp:lastPrinted>
  <dcterms:created xsi:type="dcterms:W3CDTF">2018-05-10T16:45:22Z</dcterms:created>
  <dcterms:modified xsi:type="dcterms:W3CDTF">2021-09-02T21:00:51Z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