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621" r:id="rId5"/>
    <p:sldId id="631" r:id="rId6"/>
    <p:sldId id="633" r:id="rId7"/>
    <p:sldId id="640" r:id="rId8"/>
    <p:sldId id="637" r:id="rId9"/>
    <p:sldId id="644" r:id="rId10"/>
    <p:sldId id="642" r:id="rId11"/>
    <p:sldId id="639" r:id="rId12"/>
    <p:sldId id="630" r:id="rId13"/>
    <p:sldId id="625" r:id="rId14"/>
    <p:sldId id="629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2857" autoAdjust="0"/>
  </p:normalViewPr>
  <p:slideViewPr>
    <p:cSldViewPr>
      <p:cViewPr varScale="1">
        <p:scale>
          <a:sx n="88" d="100"/>
          <a:sy n="88" d="100"/>
        </p:scale>
        <p:origin x="138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For example, a client </a:t>
            </a:r>
            <a:r>
              <a:rPr lang="en-US" dirty="0"/>
              <a:t>might be associated with the AP in a vehicle for an extended period. If the client’s over-the-air (OTA) MAC address does not change, then the movement of the user can be determined.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Similarly, if a client is associated with a stationary AP for an extended period, then presence of the OTA MAC address can be used to infer that the user has remained in radio range of the station AP.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4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4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Changing STA MAC addresses per association &amp; SA/DA hiding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325889"/>
              </p:ext>
            </p:extLst>
          </p:nvPr>
        </p:nvGraphicFramePr>
        <p:xfrm>
          <a:off x="1603375" y="2411413"/>
          <a:ext cx="8834438" cy="296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313" imgH="2781494" progId="Word.Document.8">
                  <p:embed/>
                </p:oleObj>
              </mc:Choice>
              <mc:Fallback>
                <p:oleObj name="Document" r:id="rId3" imgW="8243313" imgH="278149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2411413"/>
                        <a:ext cx="8834438" cy="296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X) STA MAC address persistence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Problem/Issue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 STA MAC address usage presents challenges to providing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MAC address used for TA/RA does not change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address used for DA/SA does not change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Additional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DS requires an identifier for correlating associations from a single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Currently using the MAC Address, and we want to change MAC address to improve privacy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address for DA/SA is used in upper layers. Changing these within association impacts upper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address for TA/RA is used for received packet filtering at the AP.</a:t>
            </a:r>
          </a:p>
          <a:p>
            <a:pPr marL="0" indent="0"/>
            <a:r>
              <a:rPr lang="en-US" sz="3200" dirty="0"/>
              <a:t>Status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[Text indicating when use case was presented and any agreements on the use case.]</a:t>
            </a:r>
          </a:p>
          <a:p>
            <a:r>
              <a:rPr lang="en-US" sz="2800" dirty="0"/>
              <a:t>Reference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(This contribution)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3236193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/>
              <a:t>Y) </a:t>
            </a:r>
            <a:r>
              <a:rPr lang="en-US" dirty="0"/>
              <a:t>Tracking SA and DA 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Problem/Issue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SA and DA are currently sent in the clear OTA.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This reveals MAC addresses used in the DS, which allows /tracking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Identifying Wired Device</a:t>
            </a:r>
            <a:r>
              <a:rPr lang="en-US" b="0" dirty="0"/>
              <a:t>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Identifying 802.11 radios which use static MAC addresses for SA/DA in DS.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Tracking network presence of 802.11 radios which support random MAC address for SA/DA in DS (for lifetime of each SA/DA address)</a:t>
            </a:r>
          </a:p>
          <a:p>
            <a:r>
              <a:rPr lang="en-US" sz="2800" dirty="0"/>
              <a:t>Status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[Text indicating when use case was presented and any agreements on the use case.]</a:t>
            </a:r>
          </a:p>
          <a:p>
            <a:r>
              <a:rPr lang="en-US" sz="2800" dirty="0"/>
              <a:t>Reference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(This contribution)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316412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Problems: Client identifiers sent in clear OTA should change frequently, however: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Regarding STA MAC address used OTA as TA/RA in 802.11 baseline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TA/RA</a:t>
            </a:r>
            <a:r>
              <a:rPr lang="en-US" b="0" dirty="0"/>
              <a:t> allowed to change for each </a:t>
            </a:r>
            <a:r>
              <a:rPr lang="en-US" dirty="0"/>
              <a:t>association</a:t>
            </a:r>
            <a:r>
              <a:rPr lang="en-US" b="0" dirty="0"/>
              <a:t>. However, not done due to impact on DS.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TA/RA currently must persist for association, since AP processes received packets based on STA MAC address.</a:t>
            </a:r>
            <a:r>
              <a:rPr lang="en-US" i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Regarding STA MAC address used as SA/DA in the DS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Legacy devices send &amp; receive other devices SA/DA OTA. SA/DA available to all devices on DS. Potential Privacy issue.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SA/DA can change, should still  persist for each association, to avoid impacting higher layer protocols.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 needs a client identifier persisting across multiple associations for managing connections.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2461874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For Reference: Address fields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199"/>
            <a:ext cx="10361084" cy="41132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 = MAC address of the AP/STA transmitting the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RA = MAC address of the AP/STA radio receiving the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SA = MAC address of the source device (wired or wireless) of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be the same as </a:t>
            </a:r>
            <a:r>
              <a:rPr lang="en-US" dirty="0"/>
              <a:t>T</a:t>
            </a:r>
            <a:r>
              <a:rPr lang="en-US" b="0" dirty="0"/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 = MAC address of the destination device (wired or wireless) receiving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be the same as 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05095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Issues with Changing the OTA MAC address between Associations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57400"/>
            <a:ext cx="10361084" cy="4037015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 baseline supports a client changing MAC address for each association.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Changing MAC address for each association causes issues in the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Theses issues caused by </a:t>
            </a:r>
            <a:r>
              <a:rPr lang="en-US" dirty="0"/>
              <a:t>DS </a:t>
            </a:r>
            <a:r>
              <a:rPr lang="en-US" b="0" dirty="0"/>
              <a:t>management relying on a persistent MAC address to identify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Consequently, clients do not change MAC address for each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persistent client identifier is needed which the DS can use to correlate multiple associations from the same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This seems related to </a:t>
            </a:r>
            <a:r>
              <a:rPr lang="en-US" b="0" dirty="0" err="1"/>
              <a:t>TGbh</a:t>
            </a:r>
            <a:r>
              <a:rPr lang="en-US" b="0" dirty="0"/>
              <a:t> work is identifying and addressing issues related to changing the MAC address between associations.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3829578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0B12-D979-4C88-9DDB-EB7E16F66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sending SA and DA in the clear OTA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B1AA-6860-4480-842F-4539459F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Statement</a:t>
            </a:r>
            <a:r>
              <a:rPr lang="en-US" b="0" dirty="0"/>
              <a:t>: SA and/or DA (when present) should not be sent in the clear in OTA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This information does not need to be in the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Sending this in the clear is a historical artefact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How can attackers exploit SA/DA sent in the clear in OTA frames?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Identify wired devices present in the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STA with static SA/DA address: identifying STA present in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STA with random SA/DA address: determining whether the </a:t>
            </a:r>
            <a:r>
              <a:rPr lang="en-US" sz="1900" dirty="0"/>
              <a:t>STA is still present </a:t>
            </a:r>
            <a:r>
              <a:rPr lang="en-US" dirty="0"/>
              <a:t>in the DS for duration of STA’s SA/DA.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Note: STA presence in DS can be detected in frames exchanged with any AP of the DS, even if the STA is outside the radio range of the attacker.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F84E5-0742-4B04-BE6D-6C92D98B2A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F37DD-FE55-4BD2-A272-A11B994AD0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3A46B4-2D61-436A-8EDC-0727D68618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25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4A05A-3F78-45C5-B5E1-CEF48A42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B3910-299A-4F68-8274-1138387ED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 tiers of client identifiers (using MLO Architecture).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Affiliated STA MAC addresses (used as TA/RA)</a:t>
            </a:r>
            <a:r>
              <a:rPr lang="en-US" dirty="0"/>
              <a:t>: changes every association. For long-term association, perform new association to change addresses when needed. In clear OTA.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Non-AP MLD MAC address (used SA/DA)</a:t>
            </a:r>
            <a:r>
              <a:rPr lang="en-US" dirty="0"/>
              <a:t>: can change every association (depending on use case). Encrypted OTA.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Per-DS identifier</a:t>
            </a:r>
            <a:r>
              <a:rPr lang="en-US" dirty="0"/>
              <a:t>: persistent across multiple associations with the DS. Encrypted OTA. (</a:t>
            </a:r>
            <a:r>
              <a:rPr lang="en-US" dirty="0" err="1"/>
              <a:t>TGBh</a:t>
            </a:r>
            <a:r>
              <a:rPr lang="en-US" dirty="0"/>
              <a:t> addressing this?)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Hide SA/DA OTA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10EE3-58A5-4123-8BCC-F7E595C9A7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9299E-D676-458C-9907-76AA401DA0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5A5EE4-6E7C-429F-931C-A49688CFD9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4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B4556-301B-4192-93CC-B2A7CB6D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Solution: 3 Tiers of Client Identifier </a:t>
            </a:r>
            <a:br>
              <a:rPr lang="en-US" dirty="0"/>
            </a:br>
            <a:r>
              <a:rPr lang="en-US" sz="2400" dirty="0"/>
              <a:t>using MLO Architecture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306C021-E5B7-45CB-B434-933810949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15505"/>
              </p:ext>
            </p:extLst>
          </p:nvPr>
        </p:nvGraphicFramePr>
        <p:xfrm>
          <a:off x="914400" y="1981200"/>
          <a:ext cx="1036161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65555343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52644879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676909844"/>
                    </a:ext>
                  </a:extLst>
                </a:gridCol>
                <a:gridCol w="2208212">
                  <a:extLst>
                    <a:ext uri="{9D8B030D-6E8A-4147-A177-3AD203B41FA5}">
                      <a16:colId xmlns:a16="http://schemas.microsoft.com/office/drawing/2014/main" val="792255799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/>
                        <a:t>Identifier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Usage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Potential Solution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7967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Identifier Persistence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Visibility over the air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6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Affiliated STA MAC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Identifying Client using TA or RA </a:t>
                      </a:r>
                      <a:r>
                        <a:rPr lang="en-US" dirty="0"/>
                        <a:t>in over the-air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Change randomly for each association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Unencrypted </a:t>
                      </a:r>
                      <a:br>
                        <a:rPr lang="en-US" dirty="0"/>
                      </a:br>
                      <a:r>
                        <a:rPr lang="en-US" dirty="0"/>
                        <a:t>(in the clear)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95423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Non-AP MLD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Identifying Client using SA or DA </a:t>
                      </a:r>
                      <a:r>
                        <a:rPr lang="en-US" dirty="0"/>
                        <a:t>in DS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Can change randomly for each association or persist across associations</a:t>
                      </a:r>
                      <a:r>
                        <a:rPr lang="en-US" b="0" baseline="30000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Encrypted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(hidden)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137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Persistent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Identifying Client across multiple associations with same network.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Persistent across associations within a single network. Can change randomly from one network to another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Encrypted (hidden)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605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2328B-02A3-4CAA-85EA-3E96D4DC00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D087-33D8-4F53-B3E5-97D9AFC3CA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91AD8-9564-408A-973A-4A37F72F1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F58FD3-1E46-48E2-A79D-EA1ACB46F1F1}"/>
              </a:ext>
            </a:extLst>
          </p:cNvPr>
          <p:cNvSpPr/>
          <p:nvPr/>
        </p:nvSpPr>
        <p:spPr>
          <a:xfrm>
            <a:off x="912731" y="5486400"/>
            <a:ext cx="77740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If higher layer protocols sessions continue to new association, then keep existing MAC address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If higher layer protocols sessions do not continue to new association, then change MAC address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In 802.11be, non-AP MLD is current exchanged in the clear (un-encrypted). This would need to change. </a:t>
            </a:r>
          </a:p>
        </p:txBody>
      </p:sp>
    </p:spTree>
    <p:extLst>
      <p:ext uri="{BB962C8B-B14F-4D97-AF65-F5344CB8AC3E}">
        <p14:creationId xmlns:p14="http://schemas.microsoft.com/office/powerpoint/2010/main" val="79971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0B12-D979-4C88-9DDB-EB7E16F66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Solution: Hiding SA and DA OTA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B1AA-6860-4480-842F-4539459F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Solution Summary:</a:t>
            </a:r>
            <a:r>
              <a:rPr lang="en-US" b="0" dirty="0"/>
              <a:t> SA and/or DA (when present) are sent encrypted OTA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 and/or DA are extracted from frame header inserted into the frame body prior to applying encryption and integrity protection.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Fields containing SA and/or DA may be either removed from frame header, or set to some value (e.g. all zeroes or random values).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applying integrity verification and decryption, SA and/or DA are extracted from the frame body and used in further processing of the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Note: </a:t>
            </a:r>
            <a:r>
              <a:rPr lang="en-US" sz="1600" b="0" dirty="0"/>
              <a:t>SA/DA in frames used by legacy STAs will still reveal the per-association persistent MAC address (non-AP MAC Address) of source/destination STAs that use changing OTA MAC addresses (</a:t>
            </a:r>
            <a:r>
              <a:rPr lang="en-US" sz="1600" b="0" dirty="0">
                <a:hlinkClick r:id="rId2" action="ppaction://hlinksldjump"/>
              </a:rPr>
              <a:t>this slide</a:t>
            </a:r>
            <a:r>
              <a:rPr lang="en-US" sz="1600" b="0" dirty="0"/>
              <a:t>). Note this is not an issue for a DS which prohibits STA-to-STA communications.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F84E5-0742-4B04-BE6D-6C92D98B2A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F37DD-FE55-4BD2-A272-A11B994AD0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3A46B4-2D61-436A-8EDC-0727D68618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72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9B0AB-9684-41BE-9129-CF622B33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to add to 11-21-0641-r2 “Proposed Issues” (Use cases)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CE480-C836-439E-B185-C2128E8469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BB6D5-F268-46E7-87C9-EF3CE4EF2C3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86B0-32CC-4E0B-BCDB-99C3F2383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6197-4B51-4279-BDB6-18E9163EA5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6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purl.org/dc/elements/1.1/"/>
    <ds:schemaRef ds:uri="http://schemas.microsoft.com/office/2006/metadata/properties"/>
    <ds:schemaRef ds:uri="ba37140e-f4c5-4a6c-a9b4-20a691ce6c8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1727</TotalTime>
  <Words>1341</Words>
  <Application>Microsoft Office PowerPoint</Application>
  <PresentationFormat>Widescreen</PresentationFormat>
  <Paragraphs>146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97 - 2003 Document</vt:lpstr>
      <vt:lpstr>Changing STA MAC addresses per association &amp; SA/DA hiding</vt:lpstr>
      <vt:lpstr>Abstract</vt:lpstr>
      <vt:lpstr>For Reference: Address fields </vt:lpstr>
      <vt:lpstr>Issues with Changing the OTA MAC address between Associations</vt:lpstr>
      <vt:lpstr>Issues with sending SA and DA in the clear OTA </vt:lpstr>
      <vt:lpstr>Potential Solutions</vt:lpstr>
      <vt:lpstr>Potential Solution: 3 Tiers of Client Identifier  using MLO Architecture</vt:lpstr>
      <vt:lpstr>Potential Solution: Hiding SA and DA OTA </vt:lpstr>
      <vt:lpstr>Slides to add to 11-21-0641-r2 “Proposed Issues” (Use cases)</vt:lpstr>
      <vt:lpstr>X) STA MAC address persistence</vt:lpstr>
      <vt:lpstr>Y) Tracking SA and DA OTA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11-21-641r0</cp:keywords>
  <cp:lastModifiedBy>Duncan Ho</cp:lastModifiedBy>
  <cp:revision>861</cp:revision>
  <cp:lastPrinted>1601-01-01T00:00:00Z</cp:lastPrinted>
  <dcterms:created xsi:type="dcterms:W3CDTF">2018-05-10T16:45:22Z</dcterms:created>
  <dcterms:modified xsi:type="dcterms:W3CDTF">2021-08-10T23:00:49Z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