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handoutMasterIdLst>
    <p:handoutMasterId r:id="rId60"/>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8" r:id="rId20"/>
    <p:sldId id="1142" r:id="rId21"/>
    <p:sldId id="1143" r:id="rId22"/>
    <p:sldId id="1151" r:id="rId23"/>
    <p:sldId id="1150" r:id="rId24"/>
    <p:sldId id="1149" r:id="rId25"/>
    <p:sldId id="1152" r:id="rId26"/>
    <p:sldId id="1153" r:id="rId27"/>
    <p:sldId id="1040" r:id="rId28"/>
    <p:sldId id="1144" r:id="rId29"/>
    <p:sldId id="1099" r:id="rId30"/>
    <p:sldId id="1113" r:id="rId31"/>
    <p:sldId id="1154" r:id="rId32"/>
    <p:sldId id="1155" r:id="rId33"/>
    <p:sldId id="1156" r:id="rId34"/>
    <p:sldId id="1157" r:id="rId35"/>
    <p:sldId id="1158" r:id="rId36"/>
    <p:sldId id="1100" r:id="rId37"/>
    <p:sldId id="1145" r:id="rId38"/>
    <p:sldId id="1102" r:id="rId39"/>
    <p:sldId id="1160" r:id="rId40"/>
    <p:sldId id="1161" r:id="rId41"/>
    <p:sldId id="1162" r:id="rId42"/>
    <p:sldId id="1163" r:id="rId43"/>
    <p:sldId id="1164" r:id="rId44"/>
    <p:sldId id="1137" r:id="rId45"/>
    <p:sldId id="1146" r:id="rId46"/>
    <p:sldId id="1103" r:id="rId47"/>
    <p:sldId id="1165" r:id="rId48"/>
    <p:sldId id="1166" r:id="rId49"/>
    <p:sldId id="1167" r:id="rId50"/>
    <p:sldId id="1168" r:id="rId51"/>
    <p:sldId id="1169" r:id="rId52"/>
    <p:sldId id="1138" r:id="rId53"/>
    <p:sldId id="1147" r:id="rId54"/>
    <p:sldId id="1106" r:id="rId55"/>
    <p:sldId id="1126" r:id="rId56"/>
    <p:sldId id="1140" r:id="rId57"/>
    <p:sldId id="1141" r:id="rId5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9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14</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(Interim week)</a:t>
            </a:r>
            <a:endParaRPr lang="en-US" altLang="zh-CN" sz="2400" dirty="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551666189"/>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11-21/1303r4, </a:t>
                      </a:r>
                      <a:r>
                        <a:rPr lang="en-US" altLang="zh-CN" sz="1200" dirty="0" smtClean="0">
                          <a:solidFill>
                            <a:srgbClr val="0070C0"/>
                          </a:solidFill>
                        </a:rPr>
                        <a:t>11-21/1326r5</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11-21/1296r2 </a:t>
                      </a:r>
                      <a:r>
                        <a:rPr lang="en-US" altLang="zh-CN" sz="1200" dirty="0" smtClean="0">
                          <a:solidFill>
                            <a:srgbClr val="0070C0"/>
                          </a:solidFill>
                        </a:rPr>
                        <a:t>(LB254)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5" y="1830388"/>
            <a:ext cx="10446367" cy="4570334"/>
          </a:xfrm>
        </p:spPr>
        <p:txBody>
          <a:bodyPr>
            <a:normAutofit fontScale="85000" lnSpcReduction="10000"/>
          </a:bodyPr>
          <a:lstStyle/>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11-21-1412-00-00bd--D2.0 comment resolution subclause 31.6</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FFC000"/>
                </a:solidFill>
                <a:latin typeface="Calibri" panose="020F0502020204030204" pitchFamily="34" charset="0"/>
                <a:cs typeface="Calibri" panose="020F0502020204030204" pitchFamily="34" charset="0"/>
              </a:rPr>
              <a:t>11-21-1413-0</a:t>
            </a:r>
            <a:r>
              <a:rPr lang="en-US" altLang="zh-CN" sz="1900" b="0" dirty="0" smtClean="0">
                <a:solidFill>
                  <a:srgbClr val="FFC000"/>
                </a:solidFill>
                <a:latin typeface="Calibri" panose="020F0502020204030204" pitchFamily="34" charset="0"/>
                <a:cs typeface="Calibri" panose="020F0502020204030204" pitchFamily="34" charset="0"/>
              </a:rPr>
              <a:t>2</a:t>
            </a:r>
            <a:r>
              <a:rPr lang="zh-CN" altLang="zh-CN" sz="1900" b="0" dirty="0" smtClean="0">
                <a:solidFill>
                  <a:srgbClr val="FFC000"/>
                </a:solidFill>
                <a:latin typeface="Calibri" panose="020F0502020204030204" pitchFamily="34" charset="0"/>
                <a:cs typeface="Calibri" panose="020F0502020204030204" pitchFamily="34" charset="0"/>
              </a:rPr>
              <a:t>-00bd-</a:t>
            </a:r>
            <a:r>
              <a:rPr lang="zh-CN" altLang="zh-CN" sz="1900" b="0" dirty="0">
                <a:solidFill>
                  <a:srgbClr val="FFC000"/>
                </a:solidFill>
                <a:latin typeface="Calibri" panose="020F0502020204030204" pitchFamily="34" charset="0"/>
                <a:cs typeface="Calibri" panose="020F0502020204030204" pitchFamily="34" charset="0"/>
              </a:rPr>
              <a:t>-D2.0 comment resolution subclause 10</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FFC000"/>
                </a:solidFill>
                <a:latin typeface="Calibri" panose="020F0502020204030204" pitchFamily="34" charset="0"/>
                <a:cs typeface="Calibri" panose="020F0502020204030204" pitchFamily="34" charset="0"/>
              </a:rPr>
              <a:t>11-21-1414-0</a:t>
            </a:r>
            <a:r>
              <a:rPr lang="en-US" altLang="zh-CN" sz="1900" b="0" dirty="0" smtClean="0">
                <a:solidFill>
                  <a:srgbClr val="FFC000"/>
                </a:solidFill>
                <a:latin typeface="Calibri" panose="020F0502020204030204" pitchFamily="34" charset="0"/>
                <a:cs typeface="Calibri" panose="020F0502020204030204" pitchFamily="34" charset="0"/>
              </a:rPr>
              <a:t>1</a:t>
            </a:r>
            <a:r>
              <a:rPr lang="zh-CN" altLang="zh-CN" sz="1900" b="0" dirty="0" smtClean="0">
                <a:solidFill>
                  <a:srgbClr val="FFC000"/>
                </a:solidFill>
                <a:latin typeface="Calibri" panose="020F0502020204030204" pitchFamily="34" charset="0"/>
                <a:cs typeface="Calibri" panose="020F0502020204030204" pitchFamily="34" charset="0"/>
              </a:rPr>
              <a:t>-00bd-</a:t>
            </a:r>
            <a:r>
              <a:rPr lang="zh-CN" altLang="zh-CN" sz="1900" b="0" dirty="0">
                <a:solidFill>
                  <a:srgbClr val="FFC000"/>
                </a:solidFill>
                <a:latin typeface="Calibri" panose="020F0502020204030204" pitchFamily="34" charset="0"/>
                <a:cs typeface="Calibri" panose="020F0502020204030204" pitchFamily="34" charset="0"/>
              </a:rPr>
              <a:t>-D2.0 comment resolution subclause 5.2.3</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a:t>
            </a:r>
            <a:r>
              <a:rPr lang="en-US" altLang="zh-CN" sz="1900" b="0"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sz="1900" b="0" dirty="0" err="1">
                <a:solidFill>
                  <a:srgbClr val="FFC000"/>
                </a:solidFill>
                <a:latin typeface="Calibri" panose="020F0502020204030204" pitchFamily="34" charset="0"/>
                <a:cs typeface="Calibri" panose="020F0502020204030204" pitchFamily="34" charset="0"/>
              </a:rPr>
              <a:t>Yujin</a:t>
            </a:r>
            <a:r>
              <a:rPr lang="en-US" altLang="zh-CN" sz="1900" b="0" dirty="0">
                <a:solidFill>
                  <a:srgbClr val="FFC000"/>
                </a:solidFill>
                <a:latin typeface="Calibri" panose="020F0502020204030204" pitchFamily="34" charset="0"/>
                <a:cs typeface="Calibri" panose="020F0502020204030204" pitchFamily="34" charset="0"/>
              </a:rPr>
              <a:t> Noh (</a:t>
            </a:r>
            <a:r>
              <a:rPr lang="en-US" altLang="zh-CN" sz="1900" b="0" dirty="0" err="1">
                <a:solidFill>
                  <a:srgbClr val="FFC000"/>
                </a:solidFill>
                <a:latin typeface="Calibri" panose="020F0502020204030204" pitchFamily="34" charset="0"/>
                <a:cs typeface="Calibri" panose="020F0502020204030204" pitchFamily="34" charset="0"/>
              </a:rPr>
              <a:t>Senscomm</a:t>
            </a:r>
            <a:r>
              <a:rPr lang="en-US" altLang="zh-CN" sz="1900" b="0" dirty="0">
                <a:solidFill>
                  <a:srgbClr val="FFC000"/>
                </a:solidFill>
                <a:latin typeface="Calibri" panose="020F0502020204030204" pitchFamily="34" charset="0"/>
                <a:cs typeface="Calibri" panose="020F0502020204030204" pitchFamily="34" charset="0"/>
              </a:rPr>
              <a:t>)</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a:t>
            </a:r>
            <a:r>
              <a:rPr lang="en-US" altLang="zh-CN" sz="1900" b="0"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sz="1900" b="0" dirty="0" err="1">
                <a:solidFill>
                  <a:srgbClr val="FFC000"/>
                </a:solidFill>
                <a:latin typeface="Calibri" panose="020F0502020204030204" pitchFamily="34" charset="0"/>
                <a:cs typeface="Calibri" panose="020F0502020204030204" pitchFamily="34" charset="0"/>
              </a:rPr>
              <a:t>Yujin</a:t>
            </a:r>
            <a:r>
              <a:rPr lang="en-US" altLang="zh-CN" sz="1900" b="0" dirty="0">
                <a:solidFill>
                  <a:srgbClr val="FFC000"/>
                </a:solidFill>
                <a:latin typeface="Calibri" panose="020F0502020204030204" pitchFamily="34" charset="0"/>
                <a:cs typeface="Calibri" panose="020F0502020204030204" pitchFamily="34" charset="0"/>
              </a:rPr>
              <a:t> Noh (</a:t>
            </a:r>
            <a:r>
              <a:rPr lang="en-US" altLang="zh-CN" sz="1900" b="0" dirty="0" err="1">
                <a:solidFill>
                  <a:srgbClr val="FFC000"/>
                </a:solidFill>
                <a:latin typeface="Calibri" panose="020F0502020204030204" pitchFamily="34" charset="0"/>
                <a:cs typeface="Calibri" panose="020F0502020204030204" pitchFamily="34" charset="0"/>
              </a:rPr>
              <a:t>Senscomm</a:t>
            </a:r>
            <a:r>
              <a:rPr lang="en-US" altLang="zh-CN" sz="1900" b="0" dirty="0" smtClean="0">
                <a:solidFill>
                  <a:srgbClr val="FFC00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11-21/1465, Resolutions to 32.3.8.2 and 32.3.8.3 NGV format preamble,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11-21/1466, Resolutions to 32.3.9.9 </a:t>
            </a:r>
            <a:r>
              <a:rPr lang="en-US" altLang="zh-CN" sz="1900" b="0" dirty="0" err="1">
                <a:latin typeface="Calibri" panose="020F0502020204030204" pitchFamily="34" charset="0"/>
                <a:cs typeface="Calibri" panose="020F0502020204030204" pitchFamily="34" charset="0"/>
              </a:rPr>
              <a:t>Midambles</a:t>
            </a:r>
            <a:r>
              <a:rPr lang="en-US" altLang="zh-CN" sz="1900" b="0" dirty="0">
                <a:latin typeface="Calibri" panose="020F0502020204030204" pitchFamily="34" charset="0"/>
                <a:cs typeface="Calibri" panose="020F0502020204030204" pitchFamily="34" charset="0"/>
              </a:rPr>
              <a:t>,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11-21/1467, Resolutions to 32.3.12 NGV transmit procedure,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buFontTx/>
              <a:buChar char="•"/>
              <a:defRPr/>
            </a:pPr>
            <a:r>
              <a:rPr lang="en-US" altLang="zh-CN" sz="1900" b="0" dirty="0">
                <a:latin typeface="Calibri" panose="020F0502020204030204" pitchFamily="34" charset="0"/>
                <a:cs typeface="Calibri" panose="020F0502020204030204" pitchFamily="34" charset="0"/>
              </a:rPr>
              <a:t>11-21/1479 D2.0 CR </a:t>
            </a:r>
            <a:r>
              <a:rPr lang="en-US" altLang="zh-CN" sz="1900" b="0" dirty="0" err="1">
                <a:latin typeface="Calibri" panose="020F0502020204030204" pitchFamily="34" charset="0"/>
                <a:cs typeface="Calibri" panose="020F0502020204030204" pitchFamily="34" charset="0"/>
              </a:rPr>
              <a:t>subclauses</a:t>
            </a:r>
            <a:r>
              <a:rPr lang="en-US" altLang="zh-CN" sz="1900" b="0" dirty="0">
                <a:latin typeface="Calibri" panose="020F0502020204030204" pitchFamily="34" charset="0"/>
                <a:cs typeface="Calibri" panose="020F0502020204030204" pitchFamily="34" charset="0"/>
              </a:rPr>
              <a:t> 10.2.3.2, 10.23.2.9,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latin typeface="Calibri" panose="020F0502020204030204" pitchFamily="34" charset="0"/>
                <a:cs typeface="Calibri" panose="020F0502020204030204" pitchFamily="34" charset="0"/>
              </a:rPr>
              <a:t>11-21/1480, D2.0 CR clause 9 and 31 related to DMG MAC,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 Stephan Sand (DLR)</a:t>
            </a:r>
          </a:p>
          <a:p>
            <a:pPr marL="499745" indent="-342900">
              <a:buFontTx/>
              <a:buChar char="•"/>
              <a:defRPr/>
            </a:pPr>
            <a:r>
              <a:rPr lang="en-US" altLang="zh-CN" sz="1900" b="0" dirty="0" smtClean="0">
                <a:latin typeface="Calibri" panose="020F0502020204030204" pitchFamily="34" charset="0"/>
                <a:cs typeface="Calibri" panose="020F0502020204030204" pitchFamily="34" charset="0"/>
              </a:rPr>
              <a:t>11-21/1481, D2.0</a:t>
            </a:r>
            <a:r>
              <a:rPr lang="en-US" altLang="zh-CN" sz="1900" b="0" dirty="0">
                <a:latin typeface="Calibri" panose="020F0502020204030204" pitchFamily="34" charset="0"/>
                <a:cs typeface="Calibri" panose="020F0502020204030204" pitchFamily="34" charset="0"/>
              </a:rPr>
              <a:t> CR clause 4 related to NGV STA definition and 60 GHz operation,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latin typeface="Calibri" panose="020F0502020204030204" pitchFamily="34" charset="0"/>
                <a:cs typeface="Calibri" panose="020F0502020204030204" pitchFamily="34" charset="0"/>
              </a:rPr>
              <a:t>11-21/1482, D2.0 CR clause 6 and 11 related to DMG and MLME,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r>
              <a:rPr lang="en-US" altLang="zh-CN" sz="1900" b="0" dirty="0" smtClean="0">
                <a:latin typeface="Calibri" panose="020F0502020204030204" pitchFamily="34" charset="0"/>
                <a:cs typeface="Calibri" panose="020F0502020204030204" pitchFamily="34" charset="0"/>
              </a:rPr>
              <a:t>)</a:t>
            </a:r>
          </a:p>
          <a:p>
            <a:pPr marL="499745" indent="-342900">
              <a:buFontTx/>
              <a:buChar char="•"/>
              <a:defRPr/>
            </a:pPr>
            <a:r>
              <a:rPr lang="en-US" altLang="zh-CN" sz="1900" b="0" dirty="0" smtClean="0">
                <a:latin typeface="Calibri" panose="020F0502020204030204" pitchFamily="34" charset="0"/>
                <a:cs typeface="Calibri" panose="020F0502020204030204" pitchFamily="34" charset="0"/>
              </a:rPr>
              <a:t>11-21/1522, lb254 comment resolution clauses 31.1-31.6-32.1.1, John Kenney (Toyota)</a:t>
            </a:r>
            <a:endParaRPr lang="en-US" altLang="zh-CN" sz="1900" b="0" dirty="0">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314416"/>
            <a:ext cx="9927590" cy="523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(11-19/2045r13)</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dirty="0" err="1" smtClean="0">
                <a:solidFill>
                  <a:srgbClr val="FFC000"/>
                </a:solidFill>
                <a:latin typeface="Calibri" panose="020F0502020204030204" pitchFamily="34" charset="0"/>
                <a:cs typeface="Calibri" panose="020F0502020204030204" pitchFamily="34" charset="0"/>
              </a:rPr>
              <a:t>InterDigital</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11-21/1374r1, </a:t>
            </a:r>
            <a:r>
              <a:rPr lang="en-US" altLang="zh-CN" sz="2100" dirty="0">
                <a:solidFill>
                  <a:srgbClr val="00B050"/>
                </a:solidFill>
                <a:latin typeface="Calibri" panose="020F0502020204030204" pitchFamily="34" charset="0"/>
                <a:cs typeface="Calibri" panose="020F0502020204030204" pitchFamily="34" charset="0"/>
              </a:rPr>
              <a:t>Clause 6 comment resolution for LB-254, Joseph Levy (</a:t>
            </a:r>
            <a:r>
              <a:rPr lang="en-US" altLang="zh-CN" sz="2100" dirty="0" err="1">
                <a:solidFill>
                  <a:srgbClr val="00B050"/>
                </a:solidFill>
                <a:latin typeface="Calibri" panose="020F0502020204030204" pitchFamily="34" charset="0"/>
                <a:cs typeface="Calibri" panose="020F0502020204030204" pitchFamily="34" charset="0"/>
              </a:rPr>
              <a:t>Interdigital</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11-21/13</a:t>
            </a:r>
            <a:r>
              <a:rPr lang="en-US" altLang="zh-CN" sz="2100" dirty="0">
                <a:solidFill>
                  <a:srgbClr val="00B050"/>
                </a:solidFill>
                <a:latin typeface="Calibri" panose="020F0502020204030204" pitchFamily="34" charset="0"/>
                <a:cs typeface="Calibri" panose="020F0502020204030204" pitchFamily="34" charset="0"/>
              </a:rPr>
              <a:t>47r2, </a:t>
            </a:r>
            <a:r>
              <a:rPr lang="zh-CN" altLang="zh-CN" sz="21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100" dirty="0">
                <a:solidFill>
                  <a:srgbClr val="00B050"/>
                </a:solidFill>
                <a:latin typeface="Calibri" panose="020F0502020204030204" pitchFamily="34" charset="0"/>
                <a:cs typeface="Calibri" panose="020F0502020204030204" pitchFamily="34" charset="0"/>
              </a:rPr>
              <a:t> , </a:t>
            </a:r>
            <a:r>
              <a:rPr lang="en-US" altLang="zh-CN" sz="2100" dirty="0" err="1">
                <a:solidFill>
                  <a:srgbClr val="00B050"/>
                </a:solidFill>
                <a:latin typeface="Calibri" panose="020F0502020204030204" pitchFamily="34" charset="0"/>
                <a:cs typeface="Calibri" panose="020F0502020204030204" pitchFamily="34" charset="0"/>
              </a:rPr>
              <a:t>Yujin</a:t>
            </a:r>
            <a:r>
              <a:rPr lang="en-US" altLang="zh-CN" sz="2100" dirty="0">
                <a:solidFill>
                  <a:srgbClr val="00B050"/>
                </a:solidFill>
                <a:latin typeface="Calibri" panose="020F0502020204030204" pitchFamily="34" charset="0"/>
                <a:cs typeface="Calibri" panose="020F0502020204030204" pitchFamily="34" charset="0"/>
              </a:rPr>
              <a:t> 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endParaRPr lang="zh-CN" altLang="zh-CN" sz="21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11-21/1465,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32.3.8.2 and 32.3.8.3 </a:t>
            </a:r>
            <a:r>
              <a:rPr lang="en-US" altLang="zh-CN" dirty="0">
                <a:solidFill>
                  <a:srgbClr val="00B050"/>
                </a:solidFill>
                <a:latin typeface="Calibri" panose="020F0502020204030204" pitchFamily="34" charset="0"/>
                <a:cs typeface="Calibri" panose="020F0502020204030204" pitchFamily="34" charset="0"/>
              </a:rPr>
              <a:t>NGV </a:t>
            </a:r>
            <a:r>
              <a:rPr lang="en-US" altLang="zh-CN" dirty="0" smtClean="0">
                <a:solidFill>
                  <a:srgbClr val="00B050"/>
                </a:solidFill>
                <a:latin typeface="Calibri" panose="020F0502020204030204" pitchFamily="34" charset="0"/>
                <a:cs typeface="Calibri" panose="020F0502020204030204" pitchFamily="34" charset="0"/>
              </a:rPr>
              <a:t>format preamble,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11-21/1466,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32.3.9.9 </a:t>
            </a:r>
            <a:r>
              <a:rPr lang="en-US" altLang="zh-CN" dirty="0" err="1" smtClean="0">
                <a:solidFill>
                  <a:srgbClr val="00B050"/>
                </a:solidFill>
                <a:latin typeface="Calibri" panose="020F0502020204030204" pitchFamily="34" charset="0"/>
                <a:cs typeface="Calibri" panose="020F0502020204030204" pitchFamily="34" charset="0"/>
              </a:rPr>
              <a:t>Midambles</a:t>
            </a:r>
            <a:r>
              <a:rPr lang="en-US" altLang="zh-CN" dirty="0" smtClean="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11-21/1467</a:t>
            </a:r>
            <a:r>
              <a:rPr lang="en-US" altLang="zh-CN" sz="2100" dirty="0">
                <a:solidFill>
                  <a:srgbClr val="00B050"/>
                </a:solidFill>
                <a:latin typeface="Calibri" panose="020F0502020204030204" pitchFamily="34" charset="0"/>
                <a:cs typeface="Calibri" panose="020F0502020204030204" pitchFamily="34" charset="0"/>
              </a:rPr>
              <a:t>, </a:t>
            </a:r>
            <a:r>
              <a:rPr lang="en-US" altLang="zh-CN" sz="2100" dirty="0" smtClean="0">
                <a:solidFill>
                  <a:srgbClr val="00B050"/>
                </a:solidFill>
                <a:latin typeface="Calibri" panose="020F0502020204030204" pitchFamily="34" charset="0"/>
                <a:cs typeface="Calibri" panose="020F0502020204030204" pitchFamily="34" charset="0"/>
              </a:rPr>
              <a:t>resolutions-to-editorial-comments-part-4, </a:t>
            </a:r>
            <a:r>
              <a:rPr lang="en-US" altLang="zh-CN" sz="2100" dirty="0" err="1" smtClean="0">
                <a:solidFill>
                  <a:srgbClr val="00B050"/>
                </a:solidFill>
                <a:latin typeface="Calibri" panose="020F0502020204030204" pitchFamily="34" charset="0"/>
                <a:cs typeface="Calibri" panose="020F0502020204030204" pitchFamily="34" charset="0"/>
              </a:rPr>
              <a:t>Yujin</a:t>
            </a:r>
            <a:r>
              <a:rPr lang="en-US" altLang="zh-CN" sz="2100" dirty="0" smtClean="0">
                <a:solidFill>
                  <a:srgbClr val="00B050"/>
                </a:solidFill>
                <a:latin typeface="Calibri" panose="020F0502020204030204" pitchFamily="34" charset="0"/>
                <a:cs typeface="Calibri" panose="020F0502020204030204" pitchFamily="34" charset="0"/>
              </a:rPr>
              <a:t> </a:t>
            </a:r>
            <a:r>
              <a:rPr lang="en-US" altLang="zh-CN" sz="2100" dirty="0">
                <a:solidFill>
                  <a:srgbClr val="00B050"/>
                </a:solidFill>
                <a:latin typeface="Calibri" panose="020F0502020204030204" pitchFamily="34" charset="0"/>
                <a:cs typeface="Calibri" panose="020F0502020204030204" pitchFamily="34" charset="0"/>
              </a:rPr>
              <a:t>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11-21/1479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11-21/1480,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11-21/1482, </a:t>
            </a:r>
            <a:r>
              <a:rPr lang="en-US" altLang="zh-CN" sz="2100" dirty="0">
                <a:solidFill>
                  <a:srgbClr val="FFC000"/>
                </a:solidFill>
                <a:latin typeface="Calibri" panose="020F0502020204030204" pitchFamily="34" charset="0"/>
                <a:cs typeface="Calibri" panose="020F0502020204030204" pitchFamily="34" charset="0"/>
              </a:rPr>
              <a:t>D2.0 CR clause 6 and 11 related to DMG and MLME, Hiroyuki </a:t>
            </a:r>
            <a:r>
              <a:rPr lang="en-US" altLang="zh-CN" sz="2100" dirty="0" err="1">
                <a:solidFill>
                  <a:srgbClr val="FFC000"/>
                </a:solidFill>
                <a:latin typeface="Calibri" panose="020F0502020204030204" pitchFamily="34" charset="0"/>
                <a:cs typeface="Calibri" panose="020F0502020204030204" pitchFamily="34" charset="0"/>
              </a:rPr>
              <a:t>Motozuka</a:t>
            </a:r>
            <a:r>
              <a:rPr lang="en-US" altLang="zh-CN" sz="21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a:t>
            </a:r>
            <a:r>
              <a:rPr lang="en-US" altLang="zh-CN" dirty="0" smtClean="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lnSpcReduction="1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mentor.ieee.org/802.11/dcn/21/11-21-1468-00-00bd-ieee-802-11bd-august-september-2021-tc-meeting-minutes.docx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Yujin</a:t>
            </a:r>
            <a:r>
              <a:rPr lang="en-US" altLang="zh-CN" dirty="0" smtClean="0"/>
              <a:t> Noh</a:t>
            </a:r>
          </a:p>
          <a:p>
            <a:endParaRPr lang="en-US" altLang="zh-CN" dirty="0"/>
          </a:p>
          <a:p>
            <a:r>
              <a:rPr lang="en-US" altLang="zh-CN" dirty="0" smtClean="0"/>
              <a:t>Approved unanimously</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11-21/1413r2)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2058 and </a:t>
            </a:r>
            <a:r>
              <a:rPr lang="en-US" altLang="zh-CN" sz="2100" dirty="0" smtClean="0">
                <a:latin typeface="Calibri" panose="020F0502020204030204" pitchFamily="34" charset="0"/>
                <a:cs typeface="Calibri" panose="020F0502020204030204" pitchFamily="34" charset="0"/>
              </a:rPr>
              <a:t>2059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2050, </a:t>
            </a:r>
            <a:r>
              <a:rPr lang="en-GB" altLang="zh-CN" sz="2100" dirty="0" smtClean="0">
                <a:latin typeface="Calibri" panose="020F0502020204030204" pitchFamily="34" charset="0"/>
                <a:cs typeface="Calibri" panose="020F0502020204030204" pitchFamily="34" charset="0"/>
              </a:rPr>
              <a:t>2069</a:t>
            </a:r>
            <a:r>
              <a:rPr lang="en-GB" altLang="zh-CN" sz="2100" dirty="0">
                <a:latin typeface="Calibri" panose="020F0502020204030204" pitchFamily="34" charset="0"/>
                <a:cs typeface="Calibri" panose="020F0502020204030204" pitchFamily="34" charset="0"/>
              </a:rPr>
              <a:t>, 2130, 2131, 2132, 2134, 2211, </a:t>
            </a:r>
            <a:r>
              <a:rPr lang="en-GB" altLang="zh-CN" sz="2100" dirty="0" smtClean="0">
                <a:latin typeface="Calibri" panose="020F0502020204030204" pitchFamily="34" charset="0"/>
                <a:cs typeface="Calibri" panose="020F0502020204030204" pitchFamily="34" charset="0"/>
              </a:rPr>
              <a:t>2242</a:t>
            </a:r>
            <a:r>
              <a:rPr lang="en-GB" altLang="zh-CN" sz="2100" dirty="0">
                <a:latin typeface="Calibri" panose="020F0502020204030204" pitchFamily="34" charset="0"/>
                <a:cs typeface="Calibri" panose="020F0502020204030204" pitchFamily="34" charset="0"/>
              </a:rPr>
              <a:t>, 2243, </a:t>
            </a:r>
            <a:r>
              <a:rPr lang="en-GB" altLang="zh-CN" sz="2100" dirty="0" smtClean="0">
                <a:latin typeface="Calibri" panose="020F0502020204030204" pitchFamily="34" charset="0"/>
                <a:cs typeface="Calibri" panose="020F0502020204030204" pitchFamily="34" charset="0"/>
              </a:rPr>
              <a:t>and 2250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40611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11-21/1405r1)</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Do you agree on the comment resolution to following 23 CIDs </a:t>
            </a:r>
            <a:r>
              <a:rPr lang="en-US" altLang="zh-CN" sz="2400" dirty="0" smtClean="0"/>
              <a:t>and proposed modification to IEEE P802.11bd D2.0 as in 11-21/1405r1</a:t>
            </a:r>
            <a:r>
              <a:rPr lang="zh-CN" altLang="en-US" sz="2400" dirty="0" smtClean="0">
                <a:sym typeface="+mn-ea"/>
              </a:rPr>
              <a:t>?</a:t>
            </a:r>
          </a:p>
          <a:p>
            <a:pPr lvl="0"/>
            <a:r>
              <a:rPr lang="en-US" altLang="zh-CN" sz="2100" b="0" dirty="0" smtClean="0">
                <a:latin typeface="Calibri" panose="020F0502020204030204" pitchFamily="34" charset="0"/>
                <a:cs typeface="Calibri" panose="020F0502020204030204" pitchFamily="34" charset="0"/>
              </a:rPr>
              <a:t>	CID# </a:t>
            </a:r>
            <a:r>
              <a:rPr lang="en-GB" altLang="zh-CN" sz="2100" b="0" dirty="0" smtClean="0">
                <a:latin typeface="Calibri" panose="020F0502020204030204" pitchFamily="34" charset="0"/>
                <a:cs typeface="Calibri" panose="020F0502020204030204" pitchFamily="34" charset="0"/>
              </a:rPr>
              <a:t>2252, 2254, 2142, 2143, 2256, 2212, 2145, 2081, 2067, 2082, 2083, 2049, 2244, 2245, </a:t>
            </a:r>
            <a:r>
              <a:rPr lang="en-GB" altLang="zh-CN" sz="2100" b="0" dirty="0">
                <a:latin typeface="Calibri" panose="020F0502020204030204" pitchFamily="34" charset="0"/>
                <a:cs typeface="Calibri" panose="020F0502020204030204" pitchFamily="34" charset="0"/>
              </a:rPr>
              <a:t>2133, 2246, 2070, 2135, 2247, 2136, </a:t>
            </a:r>
            <a:r>
              <a:rPr lang="en-GB" altLang="zh-CN" sz="2100" b="0" dirty="0" smtClean="0">
                <a:latin typeface="Calibri" panose="020F0502020204030204" pitchFamily="34" charset="0"/>
                <a:cs typeface="Calibri" panose="020F0502020204030204" pitchFamily="34" charset="0"/>
              </a:rPr>
              <a:t>2137</a:t>
            </a:r>
            <a:r>
              <a:rPr lang="en-GB" altLang="zh-CN" sz="2100" b="0" dirty="0">
                <a:latin typeface="Calibri" panose="020F0502020204030204" pitchFamily="34" charset="0"/>
                <a:cs typeface="Calibri" panose="020F0502020204030204" pitchFamily="34" charset="0"/>
              </a:rPr>
              <a:t>, 2071, and 2138</a:t>
            </a:r>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1558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11-21/1406r0)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2123</a:t>
            </a:r>
            <a:r>
              <a:rPr lang="en-GB" altLang="zh-CN" sz="2100" b="0" dirty="0">
                <a:latin typeface="Calibri" panose="020F0502020204030204" pitchFamily="34" charset="0"/>
                <a:cs typeface="Calibri" panose="020F0502020204030204" pitchFamily="34" charset="0"/>
              </a:rPr>
              <a:t>, 2234, 2232, 2233, 2125, 2217, 2235, 2021, 2236, 2237, </a:t>
            </a:r>
            <a:r>
              <a:rPr lang="en-GB" altLang="zh-CN" sz="2100" b="0" dirty="0" smtClean="0">
                <a:latin typeface="Calibri" panose="020F0502020204030204" pitchFamily="34" charset="0"/>
                <a:cs typeface="Calibri" panose="020F0502020204030204" pitchFamily="34" charset="0"/>
              </a:rPr>
              <a:t>2014</a:t>
            </a:r>
            <a:r>
              <a:rPr lang="en-GB" altLang="zh-CN" sz="2100" b="0" dirty="0">
                <a:latin typeface="Calibri" panose="020F0502020204030204" pitchFamily="34" charset="0"/>
                <a:cs typeface="Calibri" panose="020F0502020204030204" pitchFamily="34" charset="0"/>
              </a:rPr>
              <a:t>, and 2205</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04734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11-21/1412r3)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2215 </a:t>
            </a:r>
            <a:r>
              <a:rPr lang="en-US" altLang="zh-CN" sz="2400" dirty="0" smtClean="0"/>
              <a:t>and </a:t>
            </a:r>
            <a:r>
              <a:rPr lang="en-US" altLang="zh-CN" sz="2400" dirty="0"/>
              <a:t>proposed </a:t>
            </a:r>
            <a:r>
              <a:rPr lang="en-US" altLang="zh-CN" sz="2400" dirty="0" smtClean="0"/>
              <a:t>modification to IEEE P802.11bd D2.0 as in 11-21/1412r3</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69086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11-21/1374r1</a:t>
            </a:r>
            <a:r>
              <a:rPr lang="en-US" altLang="zh-CN" dirty="0">
                <a:latin typeface="Calibri" panose="020F0502020204030204" pitchFamily="34" charset="0"/>
                <a:cs typeface="Calibri" panose="020F0502020204030204" pitchFamily="34" charset="0"/>
              </a:rPr>
              <a:t>, Clause 6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11-21/1347r2, </a:t>
            </a:r>
            <a:r>
              <a:rPr lang="zh-CN" altLang="zh-CN" dirty="0">
                <a:latin typeface="Calibri" panose="020F0502020204030204" pitchFamily="34" charset="0"/>
                <a:cs typeface="Calibri" panose="020F0502020204030204" pitchFamily="34" charset="0"/>
              </a:rPr>
              <a:t>Resolutions to 32.3.12 NGV transmit procedure</a:t>
            </a:r>
            <a:r>
              <a:rPr lang="en-US" altLang="zh-CN" dirty="0">
                <a:latin typeface="Calibri" panose="020F0502020204030204" pitchFamily="34" charset="0"/>
                <a:cs typeface="Calibri" panose="020F0502020204030204" pitchFamily="34" charset="0"/>
              </a:rPr>
              <a:t> ,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11-21/1465, Resolutions to 32.3.8.2 and 32.3.8.3 NGV format preamble,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11-21/1466, Resolutions to 32.3.9.9 </a:t>
            </a:r>
            <a:r>
              <a:rPr lang="en-US" altLang="zh-CN" dirty="0" err="1">
                <a:latin typeface="Calibri" panose="020F0502020204030204" pitchFamily="34" charset="0"/>
                <a:cs typeface="Calibri" panose="020F0502020204030204" pitchFamily="34" charset="0"/>
              </a:rPr>
              <a:t>Midambles</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11-21/1467, resolutions-to-editorial-comments-part-4,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smtClean="0">
                <a:latin typeface="Calibri" panose="020F0502020204030204" pitchFamily="34" charset="0"/>
                <a:cs typeface="Calibri" panose="020F0502020204030204" pitchFamily="34" charset="0"/>
              </a:rPr>
              <a:t>)</a:t>
            </a:r>
            <a:endParaRPr lang="en-GB" altLang="en-US" b="1" dirty="0" smtClean="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11-21/1414r3</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11-21/1415r2, 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5.2.4,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11-21/1374r1)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11-21/1374r1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2216, 2213, 2214, 2253, 2257, 2258, and </a:t>
            </a:r>
            <a:r>
              <a:rPr lang="en-US" altLang="zh-CN" sz="2100" b="0" dirty="0" smtClean="0">
                <a:latin typeface="Calibri" panose="020F0502020204030204" pitchFamily="34" charset="0"/>
                <a:cs typeface="Calibri" panose="020F0502020204030204" pitchFamily="34" charset="0"/>
              </a:rPr>
              <a:t>2269</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r>
              <a:rPr lang="en-US" altLang="zh-CN" sz="2100" b="0" dirty="0" smtClean="0">
                <a:latin typeface="Calibri" panose="020F0502020204030204" pitchFamily="34" charset="0"/>
                <a:cs typeface="Calibri" panose="020F0502020204030204" pitchFamily="34" charset="0"/>
              </a:rPr>
              <a:t>Note, CID# 2258 and 2269 are duplicated CIDs of CID#2257.</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944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2021</a:t>
            </a:r>
            <a:endParaRPr lang="en-US" dirty="0"/>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11-21/1347r3)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2114 </a:t>
            </a:r>
            <a:r>
              <a:rPr lang="en-US" altLang="zh-CN" sz="2400" dirty="0" smtClean="0"/>
              <a:t>and </a:t>
            </a:r>
            <a:r>
              <a:rPr lang="en-US" altLang="zh-CN" sz="2400" dirty="0"/>
              <a:t>proposed </a:t>
            </a:r>
            <a:r>
              <a:rPr lang="en-US" altLang="zh-CN" sz="2400" dirty="0" smtClean="0"/>
              <a:t>modification to IEEE P802.11bd D2.0 as in 11-21/1347r3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008641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11-21/1465r0)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11-21/1465r0</a:t>
            </a:r>
            <a:r>
              <a:rPr lang="zh-CN" altLang="en-US" sz="2400" dirty="0" smtClean="0">
                <a:sym typeface="+mn-ea"/>
              </a:rPr>
              <a:t>?</a:t>
            </a:r>
            <a:endParaRPr lang="zh-CN" altLang="en-US" sz="2400" dirty="0">
              <a:sym typeface="+mn-ea"/>
            </a:endParaRPr>
          </a:p>
          <a:p>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2186, 2095, 2096, 2097, 2099, 2100, 2101, 2041, 2192, </a:t>
            </a:r>
            <a:r>
              <a:rPr lang="en-GB" altLang="zh-CN" sz="2100" b="0" dirty="0" smtClean="0">
                <a:latin typeface="Calibri" panose="020F0502020204030204" pitchFamily="34" charset="0"/>
                <a:cs typeface="Calibri" panose="020F0502020204030204" pitchFamily="34" charset="0"/>
              </a:rPr>
              <a:t>2102, 2042</a:t>
            </a:r>
            <a:r>
              <a:rPr lang="en-GB" altLang="zh-CN" sz="2100" b="0" dirty="0">
                <a:latin typeface="Calibri" panose="020F0502020204030204" pitchFamily="34" charset="0"/>
                <a:cs typeface="Calibri" panose="020F0502020204030204" pitchFamily="34" charset="0"/>
              </a:rPr>
              <a:t>, 2103, 2193, and 2104</a:t>
            </a:r>
            <a:endParaRPr lang="zh-CN" altLang="zh-CN" sz="2100" b="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31657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11-21/1466r0)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2108 </a:t>
            </a:r>
            <a:r>
              <a:rPr lang="en-US" altLang="zh-CN" sz="2400" dirty="0" smtClean="0"/>
              <a:t>and </a:t>
            </a:r>
            <a:r>
              <a:rPr lang="en-US" altLang="zh-CN" sz="2400" dirty="0"/>
              <a:t>proposed </a:t>
            </a:r>
            <a:r>
              <a:rPr lang="en-US" altLang="zh-CN" sz="2400" dirty="0" smtClean="0"/>
              <a:t>modification to IEEE P802.11bd D2.0 as in 11-21/1466r0</a:t>
            </a:r>
            <a:r>
              <a:rPr lang="zh-CN" altLang="en-US" sz="2400" dirty="0" smtClean="0">
                <a:sym typeface="+mn-ea"/>
              </a:rPr>
              <a:t>?</a:t>
            </a:r>
            <a:endParaRPr lang="zh-CN" altLang="en-US" sz="2400" dirty="0">
              <a:sym typeface="+mn-ea"/>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74330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11-21/1467r2)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11-21/1467r2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2091 and 2224</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41854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11-21/1479r0,</a:t>
            </a:r>
            <a:r>
              <a:rPr lang="en-US" altLang="zh-CN" dirty="0">
                <a:latin typeface="Calibri" panose="020F0502020204030204" pitchFamily="34" charset="0"/>
                <a:cs typeface="Calibri" panose="020F0502020204030204" pitchFamily="34" charset="0"/>
              </a:rPr>
              <a:t>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11-21/1480r1, </a:t>
            </a:r>
            <a:r>
              <a:rPr lang="en-US" altLang="zh-CN" dirty="0">
                <a:latin typeface="Calibri" panose="020F0502020204030204" pitchFamily="34" charset="0"/>
                <a:cs typeface="Calibri" panose="020F0502020204030204" pitchFamily="34" charset="0"/>
              </a:rPr>
              <a:t>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11-21/1481r2, </a:t>
            </a:r>
            <a:r>
              <a:rPr lang="en-US" altLang="zh-CN" dirty="0">
                <a:latin typeface="Calibri" panose="020F0502020204030204" pitchFamily="34" charset="0"/>
                <a:cs typeface="Calibri" panose="020F0502020204030204" pitchFamily="34" charset="0"/>
              </a:rPr>
              <a:t>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11-21/1414r4, </a:t>
            </a:r>
            <a:r>
              <a:rPr lang="en-US" altLang="zh-CN" dirty="0">
                <a:latin typeface="Calibri" panose="020F0502020204030204" pitchFamily="34" charset="0"/>
                <a:cs typeface="Calibri" panose="020F0502020204030204" pitchFamily="34" charset="0"/>
              </a:rPr>
              <a:t>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5.2.3,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11-21/1522r2, </a:t>
            </a:r>
            <a:r>
              <a:rPr lang="en-US" altLang="zh-CN" dirty="0">
                <a:latin typeface="Calibri" panose="020F0502020204030204" pitchFamily="34" charset="0"/>
                <a:cs typeface="Calibri" panose="020F0502020204030204" pitchFamily="34" charset="0"/>
              </a:rPr>
              <a:t>lb254 comment resolution clauses 31.1-31.6-32.1.1, John Kenney (Toyota)</a:t>
            </a:r>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11-21/1415r2</a:t>
            </a:r>
            <a:r>
              <a:rPr lang="en-US" altLang="zh-CN" dirty="0">
                <a:latin typeface="Calibri" panose="020F0502020204030204" pitchFamily="34" charset="0"/>
                <a:cs typeface="Calibri" panose="020F0502020204030204" pitchFamily="34" charset="0"/>
              </a:rPr>
              <a:t>, 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5.2.4,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11-21/1479r0)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a:sym typeface="+mn-ea"/>
              </a:rPr>
              <a:t>3</a:t>
            </a:r>
            <a:r>
              <a:rPr lang="en-US" altLang="zh-CN" sz="2400" dirty="0" smtClean="0">
                <a:sym typeface="+mn-ea"/>
              </a:rPr>
              <a:t>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11-21/1479r0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2056, 2057 and 2073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163737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11-21/1480r1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solidFill>
                  <a:srgbClr val="FF0000"/>
                </a:solidFill>
                <a:latin typeface="Calibri" panose="020F0502020204030204" pitchFamily="34" charset="0"/>
                <a:cs typeface="Calibri" panose="020F0502020204030204" pitchFamily="34" charset="0"/>
              </a:rPr>
              <a:t>2000, </a:t>
            </a:r>
            <a:r>
              <a:rPr lang="en-US" altLang="zh-CN" sz="2100" b="0" dirty="0" smtClean="0">
                <a:latin typeface="Calibri" panose="020F0502020204030204" pitchFamily="34" charset="0"/>
                <a:cs typeface="Calibri" panose="020F0502020204030204" pitchFamily="34" charset="0"/>
              </a:rPr>
              <a:t>2148, 2150 and 2151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82482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11-21/1481r2)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11-21/1481r2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2062 and 2065</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19598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11-21/1414r4)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11-21/1414r4</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2068, 2241 and 2248</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071595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11-21/1522r2)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11-21/1522r2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2229, </a:t>
            </a:r>
            <a:r>
              <a:rPr lang="en-US" altLang="zh-CN" sz="2100" b="0" dirty="0">
                <a:latin typeface="Calibri" panose="020F0502020204030204" pitchFamily="34" charset="0"/>
                <a:cs typeface="Calibri" panose="020F0502020204030204" pitchFamily="34" charset="0"/>
              </a:rPr>
              <a:t>2089, </a:t>
            </a:r>
            <a:r>
              <a:rPr lang="en-GB" altLang="zh-CN" sz="2100" b="0" dirty="0">
                <a:latin typeface="Calibri" panose="020F0502020204030204" pitchFamily="34" charset="0"/>
                <a:cs typeface="Calibri" panose="020F0502020204030204" pitchFamily="34" charset="0"/>
              </a:rPr>
              <a:t>2003, 2004, 2024, 2025, 2090, 2172, 2173, 2228, </a:t>
            </a:r>
            <a:r>
              <a:rPr lang="en-GB" altLang="zh-CN" sz="2100" b="0" dirty="0">
                <a:latin typeface="Calibri" panose="020F0502020204030204" pitchFamily="34" charset="0"/>
                <a:cs typeface="Calibri" panose="020F0502020204030204" pitchFamily="34" charset="0"/>
              </a:rPr>
              <a:t>2231, and 2270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65219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CR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t>
            </a:r>
            <a:r>
              <a:rPr lang="en-US" altLang="zh-CN" sz="2400" dirty="0" smtClean="0">
                <a:sym typeface="+mn-ea"/>
              </a:rPr>
              <a:t>to CIDs which marked as “ready for motion” as in 11-21/1296r3</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Yujin</a:t>
            </a:r>
            <a:r>
              <a:rPr lang="en-US" altLang="zh-CN" sz="2400" b="1" dirty="0" smtClean="0">
                <a:latin typeface="Calibri" panose="020F0502020204030204" pitchFamily="34" charset="0"/>
                <a:cs typeface="Calibri" panose="020F0502020204030204" pitchFamily="34" charset="0"/>
              </a:rPr>
              <a:t> Noh</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81774</TotalTime>
  <Words>4314</Words>
  <Application>Microsoft Office PowerPoint</Application>
  <PresentationFormat>宽屏</PresentationFormat>
  <Paragraphs>750</Paragraphs>
  <Slides>57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57</vt:i4>
      </vt:variant>
    </vt:vector>
  </HeadingPairs>
  <TitlesOfParts>
    <vt:vector size="6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#1 (CR, 11-21/1413r2)</vt:lpstr>
      <vt:lpstr>SP #2 (CR, 11-21/1414r2)</vt:lpstr>
      <vt:lpstr>SP #3 (CR, 11-21/1405r1)</vt:lpstr>
      <vt:lpstr>SP #4 (CR, 11-21/1406r0)</vt:lpstr>
      <vt:lpstr>SP #5 (CR, 11-21/1412r3)</vt:lpstr>
      <vt:lpstr>IEEE 802.11 TGbd Teleconference During IEEE 802 Sep 2021 Interim</vt:lpstr>
      <vt:lpstr>PowerPoint 演示文稿</vt:lpstr>
      <vt:lpstr>PowerPoint 演示文稿</vt:lpstr>
      <vt:lpstr>SP #1 (CR, 11-21/1374r1)</vt:lpstr>
      <vt:lpstr>SP #2 (CR, 11-21/1347r3)</vt:lpstr>
      <vt:lpstr>SP #3 (CR, 11-21/1465r0)</vt:lpstr>
      <vt:lpstr>SP #4 (CR, 11-21/1466r0)</vt:lpstr>
      <vt:lpstr>SP #5 (CR, 11-21/1467r2)</vt:lpstr>
      <vt:lpstr>IEEE 802.11 TGbd Teleconference During IEEE 802 Sep 2021 Interim</vt:lpstr>
      <vt:lpstr>PowerPoint 演示文稿</vt:lpstr>
      <vt:lpstr>PowerPoint 演示文稿</vt:lpstr>
      <vt:lpstr>SP #1 (CR, 11-21/1479r0)</vt:lpstr>
      <vt:lpstr>SP #2 (CR, 11-21/1480r1)</vt:lpstr>
      <vt:lpstr>SP #3 (CR, 11-21/1481r2)</vt:lpstr>
      <vt:lpstr>SP #4 (CR, 11-21/1414r4)</vt:lpstr>
      <vt:lpstr>SP #5 (CR, 11-21/1522r2)</vt:lpstr>
      <vt:lpstr>IEEE 802.11 TGbd Teleconference During IEEE 802 Sep 2021 Interim</vt:lpstr>
      <vt:lpstr>PowerPoint 演示文稿</vt:lpstr>
      <vt:lpstr>PowerPoint 演示文稿</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5102</cp:revision>
  <cp:lastPrinted>2014-11-04T15:04:00Z</cp:lastPrinted>
  <dcterms:created xsi:type="dcterms:W3CDTF">2007-04-17T18:10:00Z</dcterms:created>
  <dcterms:modified xsi:type="dcterms:W3CDTF">2021-09-16T17:38:30Z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