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42" r:id="rId19"/>
    <p:sldId id="1143" r:id="rId20"/>
    <p:sldId id="1040" r:id="rId21"/>
    <p:sldId id="1144" r:id="rId22"/>
    <p:sldId id="1099" r:id="rId23"/>
    <p:sldId id="1113" r:id="rId24"/>
    <p:sldId id="1100" r:id="rId25"/>
    <p:sldId id="1145" r:id="rId26"/>
    <p:sldId id="1102" r:id="rId27"/>
    <p:sldId id="1137" r:id="rId28"/>
    <p:sldId id="1146" r:id="rId29"/>
    <p:sldId id="1103" r:id="rId30"/>
    <p:sldId id="1138" r:id="rId31"/>
    <p:sldId id="1147" r:id="rId32"/>
    <p:sldId id="1106" r:id="rId33"/>
    <p:sldId id="1126" r:id="rId34"/>
    <p:sldId id="1140" r:id="rId35"/>
    <p:sldId id="1141"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0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t>
            </a:r>
            <a:r>
              <a:rPr lang="en-US" altLang="zh-CN" sz="3200" dirty="0" smtClean="0"/>
              <a:t>Sep </a:t>
            </a:r>
            <a:r>
              <a:rPr lang="en-US" altLang="zh-CN" sz="3200" dirty="0" smtClean="0"/>
              <a:t>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Sep</a:t>
            </a:r>
            <a:r>
              <a:rPr lang="en-US" altLang="zh-CN" sz="2400" dirty="0" smtClean="0">
                <a:solidFill>
                  <a:srgbClr val="00B050"/>
                </a:solidFill>
                <a:cs typeface="+mn-ea"/>
                <a:sym typeface="+mn-ea"/>
              </a:rPr>
              <a:t> 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a:t>
            </a:r>
            <a:r>
              <a:rPr lang="en-US" altLang="zh-CN" sz="2400" dirty="0" smtClean="0">
                <a:solidFill>
                  <a:srgbClr val="00B050"/>
                </a:solidFill>
                <a:cs typeface="+mn-ea"/>
                <a:sym typeface="+mn-ea"/>
              </a:rPr>
              <a:t> 16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2086501615"/>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a:t>
                      </a:r>
                      <a:r>
                        <a:rPr lang="en-US" altLang="zh-CN" sz="1200" dirty="0" smtClean="0">
                          <a:solidFill>
                            <a:srgbClr val="0070C0"/>
                          </a:solidFill>
                        </a:rPr>
                        <a:t>11-21/1303r0, 11-21/1326r0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11-19/2045r10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TBC</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Call for candidate</a:t>
            </a:r>
          </a:p>
          <a:p>
            <a:pPr lvl="0">
              <a:lnSpc>
                <a:spcPct val="90000"/>
              </a:lnSpc>
              <a:buNone/>
              <a:defRPr/>
            </a:pPr>
            <a:r>
              <a:rPr lang="en-US" altLang="en-US" sz="2000" kern="0" dirty="0">
                <a:latin typeface="Arial" panose="020B0604020202020204" pitchFamily="34" charset="0"/>
              </a:rPr>
              <a:t>		    EX-Tech Editor:	</a:t>
            </a:r>
            <a:r>
              <a:rPr lang="en-US" altLang="en-US" sz="2000" kern="0" dirty="0" err="1">
                <a:latin typeface="Arial" panose="020B0604020202020204" pitchFamily="34" charset="0"/>
              </a:rPr>
              <a:t>Bahar</a:t>
            </a:r>
            <a:r>
              <a:rPr lang="en-US" altLang="en-US" sz="2000" kern="0" dirty="0">
                <a:latin typeface="Arial" panose="020B0604020202020204" pitchFamily="34" charset="0"/>
              </a:rPr>
              <a:t> </a:t>
            </a:r>
            <a:r>
              <a:rPr lang="en-US" altLang="en-US" sz="2000" kern="0" dirty="0" err="1">
                <a:latin typeface="Arial" panose="020B0604020202020204" pitchFamily="34" charset="0"/>
              </a:rPr>
              <a:t>Sadeghi</a:t>
            </a:r>
            <a:r>
              <a:rPr lang="en-US" altLang="en-US" sz="2000" kern="0" dirty="0">
                <a:latin typeface="Arial" panose="020B0604020202020204" pitchFamily="34" charset="0"/>
              </a:rPr>
              <a:t> (Intel</a:t>
            </a:r>
            <a:r>
              <a:rPr lang="en-US" altLang="en-US" sz="2000" kern="0" dirty="0" smtClean="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a:t>
            </a:r>
            <a:r>
              <a:rPr lang="en-US" sz="3200" dirty="0" smtClean="0">
                <a:solidFill>
                  <a:srgbClr val="0000FF"/>
                </a:solidFill>
                <a:latin typeface="Arial Black" panose="020B0A04020102020204" pitchFamily="34" charset="0"/>
              </a:rPr>
              <a:t>Sep </a:t>
            </a:r>
            <a:r>
              <a:rPr lang="en-US" sz="3200" dirty="0" smtClean="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Call for candidate</a:t>
            </a:r>
          </a:p>
          <a:p>
            <a:pPr lvl="0">
              <a:lnSpc>
                <a:spcPct val="90000"/>
              </a:lnSpc>
              <a:buNone/>
              <a:defRPr/>
            </a:pPr>
            <a:r>
              <a:rPr lang="en-US" altLang="en-US" sz="2000" kern="0" dirty="0">
                <a:latin typeface="Arial" panose="020B0604020202020204" pitchFamily="34" charset="0"/>
              </a:rPr>
              <a:t>		    EX-Tech Editor:	</a:t>
            </a:r>
            <a:r>
              <a:rPr lang="en-US" altLang="en-US" sz="2000" kern="0" dirty="0" err="1">
                <a:latin typeface="Arial" panose="020B0604020202020204" pitchFamily="34" charset="0"/>
              </a:rPr>
              <a:t>Bahar</a:t>
            </a:r>
            <a:r>
              <a:rPr lang="en-US" altLang="en-US" sz="2000" kern="0" dirty="0">
                <a:latin typeface="Arial" panose="020B0604020202020204" pitchFamily="34" charset="0"/>
              </a:rPr>
              <a:t> </a:t>
            </a:r>
            <a:r>
              <a:rPr lang="en-US" altLang="en-US" sz="2000" kern="0" dirty="0" err="1">
                <a:latin typeface="Arial" panose="020B0604020202020204" pitchFamily="34" charset="0"/>
              </a:rPr>
              <a:t>Sadeghi</a:t>
            </a:r>
            <a:r>
              <a:rPr lang="en-US" altLang="en-US" sz="2000" kern="0" dirty="0">
                <a:latin typeface="Arial" panose="020B0604020202020204" pitchFamily="34" charset="0"/>
              </a:rPr>
              <a:t> (Intel</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err="1" smtClean="0"/>
              <a:t>tbd</a:t>
            </a:r>
            <a:r>
              <a:rPr lang="en-GB" altLang="en-US" dirty="0" smtClean="0"/>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SPs (TBD)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a:t>
            </a:r>
            <a:r>
              <a:rPr lang="en-US" altLang="zh-CN" sz="2400" dirty="0" smtClean="0">
                <a:sym typeface="+mn-ea"/>
              </a:rPr>
              <a:t>Jul </a:t>
            </a:r>
            <a:r>
              <a:rPr lang="en-US" altLang="zh-CN" sz="2400" dirty="0" smtClean="0">
                <a:sym typeface="+mn-ea"/>
              </a:rPr>
              <a:t>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err="1" smtClean="0">
                <a:latin typeface="Calibri" panose="020F0502020204030204" pitchFamily="34" charset="0"/>
                <a:cs typeface="Calibri" panose="020F0502020204030204" pitchFamily="34" charset="0"/>
              </a:rPr>
              <a:t>Tbd</a:t>
            </a:r>
            <a:r>
              <a:rPr lang="en-US" altLang="zh-CN" sz="2100" dirty="0" smtClean="0">
                <a:latin typeface="Calibri" panose="020F0502020204030204" pitchFamily="34" charset="0"/>
                <a:cs typeface="Calibri" panose="020F0502020204030204" pitchFamily="34" charset="0"/>
              </a:rPr>
              <a:t>.</a:t>
            </a: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Tech </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EX-Tech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Bahar</a:t>
            </a:r>
            <a:r>
              <a:rPr lang="en-US" altLang="en-US" sz="2000" kern="0" dirty="0">
                <a:latin typeface="Arial" panose="020B0604020202020204" pitchFamily="34" charset="0"/>
              </a:rPr>
              <a:t> </a:t>
            </a:r>
            <a:r>
              <a:rPr lang="en-US" altLang="en-US" sz="2000" kern="0" dirty="0" err="1">
                <a:latin typeface="Arial" panose="020B0604020202020204" pitchFamily="34" charset="0"/>
              </a:rPr>
              <a:t>Sadeghi</a:t>
            </a:r>
            <a:r>
              <a:rPr lang="en-US" altLang="en-US" sz="2000" kern="0" dirty="0">
                <a:latin typeface="Arial" panose="020B0604020202020204" pitchFamily="34" charset="0"/>
              </a:rPr>
              <a:t> (Intel</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 (TBD)</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Call for candidate</a:t>
            </a:r>
          </a:p>
          <a:p>
            <a:pPr lvl="0">
              <a:lnSpc>
                <a:spcPct val="90000"/>
              </a:lnSpc>
              <a:buNone/>
              <a:defRPr/>
            </a:pPr>
            <a:r>
              <a:rPr lang="en-US" altLang="en-US" sz="2000" kern="0" dirty="0">
                <a:latin typeface="Arial" panose="020B0604020202020204" pitchFamily="34" charset="0"/>
              </a:rPr>
              <a:t>		    EX-Tech Editor:	</a:t>
            </a:r>
            <a:r>
              <a:rPr lang="en-US" altLang="en-US" sz="2000" kern="0" dirty="0" err="1">
                <a:latin typeface="Arial" panose="020B0604020202020204" pitchFamily="34" charset="0"/>
              </a:rPr>
              <a:t>Bahar</a:t>
            </a:r>
            <a:r>
              <a:rPr lang="en-US" altLang="en-US" sz="2000" kern="0" dirty="0">
                <a:latin typeface="Arial" panose="020B0604020202020204" pitchFamily="34" charset="0"/>
              </a:rPr>
              <a:t> </a:t>
            </a:r>
            <a:r>
              <a:rPr lang="en-US" altLang="en-US" sz="2000" kern="0" dirty="0" err="1">
                <a:latin typeface="Arial" panose="020B0604020202020204" pitchFamily="34" charset="0"/>
              </a:rPr>
              <a:t>Sadeghi</a:t>
            </a:r>
            <a:r>
              <a:rPr lang="en-US" altLang="en-US" sz="2000" kern="0" dirty="0">
                <a:latin typeface="Arial" panose="020B0604020202020204" pitchFamily="34" charset="0"/>
              </a:rPr>
              <a:t> (Intel</a:t>
            </a:r>
            <a:r>
              <a:rPr lang="en-US" altLang="en-US" sz="2000" kern="0" dirty="0" smtClean="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Call for candidate</a:t>
            </a:r>
          </a:p>
          <a:p>
            <a:pPr lvl="0">
              <a:lnSpc>
                <a:spcPct val="90000"/>
              </a:lnSpc>
              <a:buNone/>
              <a:defRPr/>
            </a:pPr>
            <a:r>
              <a:rPr lang="en-US" altLang="en-US" sz="2000" kern="0" dirty="0">
                <a:latin typeface="Arial" panose="020B0604020202020204" pitchFamily="34" charset="0"/>
              </a:rPr>
              <a:t>		    EX-Tech Editor:	</a:t>
            </a:r>
            <a:r>
              <a:rPr lang="en-US" altLang="en-US" sz="2000" kern="0" dirty="0" err="1">
                <a:latin typeface="Arial" panose="020B0604020202020204" pitchFamily="34" charset="0"/>
              </a:rPr>
              <a:t>Bahar</a:t>
            </a:r>
            <a:r>
              <a:rPr lang="en-US" altLang="en-US" sz="2000" kern="0" dirty="0">
                <a:latin typeface="Arial" panose="020B0604020202020204" pitchFamily="34" charset="0"/>
              </a:rPr>
              <a:t> </a:t>
            </a:r>
            <a:r>
              <a:rPr lang="en-US" altLang="en-US" sz="2000" kern="0" dirty="0" err="1">
                <a:latin typeface="Arial" panose="020B0604020202020204" pitchFamily="34" charset="0"/>
              </a:rPr>
              <a:t>Sadeghi</a:t>
            </a:r>
            <a:r>
              <a:rPr lang="en-US" altLang="en-US" sz="2000" kern="0" dirty="0">
                <a:latin typeface="Arial" panose="020B0604020202020204" pitchFamily="34" charset="0"/>
              </a:rPr>
              <a:t> (Intel)</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CR motions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Timeline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Call for candidate</a:t>
            </a:r>
          </a:p>
          <a:p>
            <a:pPr lvl="0">
              <a:lnSpc>
                <a:spcPct val="90000"/>
              </a:lnSpc>
              <a:buNone/>
              <a:defRPr/>
            </a:pPr>
            <a:r>
              <a:rPr lang="en-US" altLang="en-US" sz="2000" kern="0" dirty="0">
                <a:latin typeface="Arial" panose="020B0604020202020204" pitchFamily="34" charset="0"/>
              </a:rPr>
              <a:t>		    EX-Tech Editor:	</a:t>
            </a:r>
            <a:r>
              <a:rPr lang="en-US" altLang="en-US" sz="2000" kern="0" dirty="0" err="1">
                <a:latin typeface="Arial" panose="020B0604020202020204" pitchFamily="34" charset="0"/>
              </a:rPr>
              <a:t>Bahar</a:t>
            </a:r>
            <a:r>
              <a:rPr lang="en-US" altLang="en-US" sz="2000" kern="0" dirty="0">
                <a:latin typeface="Arial" panose="020B0604020202020204" pitchFamily="34" charset="0"/>
              </a:rPr>
              <a:t> </a:t>
            </a:r>
            <a:r>
              <a:rPr lang="en-US" altLang="en-US" sz="2000" kern="0" dirty="0" err="1">
                <a:latin typeface="Arial" panose="020B0604020202020204" pitchFamily="34" charset="0"/>
              </a:rPr>
              <a:t>Sadeghi</a:t>
            </a:r>
            <a:r>
              <a:rPr lang="en-US" altLang="en-US" sz="2000" kern="0" dirty="0">
                <a:latin typeface="Arial" panose="020B0604020202020204" pitchFamily="34" charset="0"/>
              </a:rPr>
              <a:t> (Intel</a:t>
            </a:r>
            <a:r>
              <a:rPr lang="en-US" altLang="en-US" sz="2000" kern="0" dirty="0" smtClean="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72428</TotalTime>
  <Words>2426</Words>
  <Application>Microsoft Office PowerPoint</Application>
  <PresentationFormat>宽屏</PresentationFormat>
  <Paragraphs>444</Paragraphs>
  <Slides>35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6"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IEEE 802.11 TGbd Teleconference</vt:lpstr>
      <vt:lpstr>PowerPoint 演示文稿</vt:lpstr>
      <vt:lpstr>IEEE 802.11 TGbd Teleconference During IEEE 802 Sep 2021 Interim</vt:lpstr>
      <vt:lpstr>PowerPoint 演示文稿</vt:lpstr>
      <vt:lpstr>PowerPoint 演示文稿</vt:lpstr>
      <vt:lpstr>Approval of TGbd meeting minutes</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5022</cp:revision>
  <cp:lastPrinted>2014-11-04T15:04:00Z</cp:lastPrinted>
  <dcterms:created xsi:type="dcterms:W3CDTF">2007-04-17T18:10:00Z</dcterms:created>
  <dcterms:modified xsi:type="dcterms:W3CDTF">2021-08-10T07:24:46Z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