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4" r:id="rId4"/>
    <p:sldId id="332" r:id="rId5"/>
    <p:sldId id="319" r:id="rId6"/>
    <p:sldId id="333" r:id="rId7"/>
    <p:sldId id="334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>
      <p:cViewPr varScale="1">
        <p:scale>
          <a:sx n="74" d="100"/>
          <a:sy n="74" d="100"/>
        </p:scale>
        <p:origin x="86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ABAD1F45-AADA-42C7-88B7-363126B61971}"/>
    <pc:docChg chg="modSld modMainMaster">
      <pc:chgData name="Solomon Trainin" userId="92e08595-42b6-40bd-a56f-df07604705b1" providerId="ADAL" clId="{ABAD1F45-AADA-42C7-88B7-363126B61971}" dt="2021-08-23T08:46:06.203" v="20" actId="20577"/>
      <pc:docMkLst>
        <pc:docMk/>
      </pc:docMkLst>
      <pc:sldChg chg="modSp mod">
        <pc:chgData name="Solomon Trainin" userId="92e08595-42b6-40bd-a56f-df07604705b1" providerId="ADAL" clId="{ABAD1F45-AADA-42C7-88B7-363126B61971}" dt="2021-08-23T08:42:46.860" v="11" actId="14100"/>
        <pc:sldMkLst>
          <pc:docMk/>
          <pc:sldMk cId="3726134381" sldId="319"/>
        </pc:sldMkLst>
        <pc:spChg chg="mod">
          <ac:chgData name="Solomon Trainin" userId="92e08595-42b6-40bd-a56f-df07604705b1" providerId="ADAL" clId="{ABAD1F45-AADA-42C7-88B7-363126B61971}" dt="2021-08-23T08:42:46.860" v="11" actId="14100"/>
          <ac:spMkLst>
            <pc:docMk/>
            <pc:sldMk cId="3726134381" sldId="319"/>
            <ac:spMk id="6" creationId="{5662ED73-FFF0-440E-AF2F-E98169E4ACA1}"/>
          </ac:spMkLst>
        </pc:spChg>
      </pc:sldChg>
      <pc:sldChg chg="modSp mod">
        <pc:chgData name="Solomon Trainin" userId="92e08595-42b6-40bd-a56f-df07604705b1" providerId="ADAL" clId="{ABAD1F45-AADA-42C7-88B7-363126B61971}" dt="2021-08-23T08:45:15.485" v="18" actId="14100"/>
        <pc:sldMkLst>
          <pc:docMk/>
          <pc:sldMk cId="3267645821" sldId="322"/>
        </pc:sldMkLst>
        <pc:spChg chg="mod">
          <ac:chgData name="Solomon Trainin" userId="92e08595-42b6-40bd-a56f-df07604705b1" providerId="ADAL" clId="{ABAD1F45-AADA-42C7-88B7-363126B61971}" dt="2021-08-23T08:45:15.485" v="18" actId="14100"/>
          <ac:spMkLst>
            <pc:docMk/>
            <pc:sldMk cId="3267645821" sldId="322"/>
            <ac:spMk id="6" creationId="{44C04A0A-8075-4520-B5A0-87A58C754FCA}"/>
          </ac:spMkLst>
        </pc:spChg>
      </pc:sldChg>
      <pc:sldMasterChg chg="modSp mod">
        <pc:chgData name="Solomon Trainin" userId="92e08595-42b6-40bd-a56f-df07604705b1" providerId="ADAL" clId="{ABAD1F45-AADA-42C7-88B7-363126B61971}" dt="2021-08-23T08:46:06.203" v="20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ABAD1F45-AADA-42C7-88B7-363126B61971}" dt="2021-08-23T08:46:06.203" v="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WLAN Sensing procedure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2-Aug-21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592358"/>
              </p:ext>
            </p:extLst>
          </p:nvPr>
        </p:nvGraphicFramePr>
        <p:xfrm>
          <a:off x="517525" y="2667000"/>
          <a:ext cx="8008938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9976" progId="Word.Document.8">
                  <p:embed/>
                </p:oleObj>
              </mc:Choice>
              <mc:Fallback>
                <p:oleObj name="Document" r:id="rId3" imgW="8235535" imgH="32599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7000"/>
                        <a:ext cx="8008938" cy="317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A proposal on how to align the SFD and to be ready to draft the spec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1039"/>
            <a:ext cx="7770813" cy="463547"/>
          </a:xfrm>
        </p:spPr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34399" cy="5029199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Resolve contradictions in the existent SFD text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Comment on </a:t>
            </a:r>
            <a:r>
              <a:rPr lang="en-US" strike="sngStrike" dirty="0">
                <a:solidFill>
                  <a:schemeClr val="tx1"/>
                </a:solidFill>
              </a:rPr>
              <a:t>Introduce</a:t>
            </a:r>
            <a:r>
              <a:rPr lang="en-US" dirty="0">
                <a:solidFill>
                  <a:schemeClr val="tx1"/>
                </a:solidFill>
              </a:rPr>
              <a:t> the entire </a:t>
            </a:r>
            <a:r>
              <a:rPr lang="en-US" dirty="0"/>
              <a:t>WLAN Sensing procedure</a:t>
            </a:r>
            <a:endParaRPr lang="en-US" dirty="0">
              <a:solidFill>
                <a:schemeClr val="tx1"/>
              </a:solidFill>
            </a:endParaRP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Organize the procedure, setup, measurement, and reporting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Present an example of the timeline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Optimize behavior – avoid excessive link accesses  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en-US" altLang="zh-CN" kern="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28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AF55-3C61-4930-B0D8-6080CA31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few about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0456-EAA1-4A48-86C3-971B5A1F7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We already have the WLAN sensing procedure – keep it as a container of the entire behavior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Phase is an atomic part,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Atomic, this is the part that can no longer be divided. For example, there is no NDPA without NDP.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measurement is not a phase because it contains many parts, and we already have the measurement instance that pretends to cover multiple 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of phase: polling, NDPA sounding, TF sounding, reporting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7B90-A78C-4185-B2E3-280265AAB3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C80F9-3A82-43A1-BE7A-B206A093B7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BC9FE-981E-4B67-8306-9EFAF32C93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11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2C149-527F-4FE3-B70F-B8C4B33F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6425"/>
            <a:ext cx="7770813" cy="399489"/>
          </a:xfrm>
        </p:spPr>
        <p:txBody>
          <a:bodyPr/>
          <a:lstStyle/>
          <a:p>
            <a:r>
              <a:rPr lang="en-US" dirty="0"/>
              <a:t>WLAN sensing procedure 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83535-0BF5-4004-8F39-98A3CC64A4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5501E-75D2-4FFC-A78F-E654732784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D5042-F73D-4FD2-82EB-A8B94445D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62ED73-FFF0-440E-AF2F-E98169E4ACA1}"/>
              </a:ext>
            </a:extLst>
          </p:cNvPr>
          <p:cNvSpPr txBox="1"/>
          <p:nvPr/>
        </p:nvSpPr>
        <p:spPr>
          <a:xfrm>
            <a:off x="601662" y="1056700"/>
            <a:ext cx="8229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WLAN sensing procedure</a:t>
            </a:r>
            <a:endParaRPr lang="en-US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session setup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measurement setup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TB sensing measurement setup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Non-TB sensing measurement setup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measurement instance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TB sensing measurement instance</a:t>
            </a:r>
            <a:endParaRPr lang="en-US" sz="16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Polling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NDPA sounding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TF sounding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Reporting phase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Non-TB sensing measurement instance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WLAN sensing measurement setup termination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WLAN sensing session termination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Threshold-based measurement and reporting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613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WLAN sensing (SENS) procedure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4D75C0-C627-4E6B-ABF1-87C796746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160231"/>
            <a:ext cx="3665804" cy="18494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D3343C-A123-4407-A48E-6D6B6EEF5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4" y="1439310"/>
            <a:ext cx="9144000" cy="263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FB37-B705-4F3A-8F5A-0DF88C93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TB sensing measurement instance</a:t>
            </a:r>
            <a:b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(examples)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F4489-5BA1-4CAF-920D-E2C92B8D58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D0D46-DDEA-4B51-9BCB-2A79CED5FA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042C9-6C3B-4588-A222-EC3DFC9C5F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043E78-7953-4473-B11F-3C4D4A227ECC}"/>
              </a:ext>
            </a:extLst>
          </p:cNvPr>
          <p:cNvSpPr txBox="1"/>
          <p:nvPr/>
        </p:nvSpPr>
        <p:spPr>
          <a:xfrm>
            <a:off x="533400" y="3908046"/>
            <a:ext cx="792321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how to define the sounding order, as in example 3 or as in example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The polling on reporting phase in example 5 could be addressed to responders other than those involved in the sounding.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The reporting phase in example 5 may be separated from the sounding phases.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LTF security update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36C71A-B698-4B9B-85DE-31C1C8246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415889"/>
            <a:ext cx="9144000" cy="238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8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that the WLAN sensing procedure is defined as outlined in slide 5</a:t>
            </a:r>
            <a:r>
              <a:rPr lang="en-US" b="0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74053</TotalTime>
  <Words>388</Words>
  <Application>Microsoft Office PowerPoint</Application>
  <PresentationFormat>On-screen Show (4:3)</PresentationFormat>
  <Paragraphs>75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Document</vt:lpstr>
      <vt:lpstr>WLAN Sensing procedure</vt:lpstr>
      <vt:lpstr>Abstract</vt:lpstr>
      <vt:lpstr>General</vt:lpstr>
      <vt:lpstr>Very few about terminology</vt:lpstr>
      <vt:lpstr>WLAN sensing procedure outline</vt:lpstr>
      <vt:lpstr>WLAN sensing (SENS) procedure</vt:lpstr>
      <vt:lpstr>TB sensing measurement instance (examples)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SENS approaches</dc:title>
  <dc:creator>Solomon Trainin</dc:creator>
  <cp:lastModifiedBy>Solomon Trainin1</cp:lastModifiedBy>
  <cp:revision>595</cp:revision>
  <cp:lastPrinted>1601-01-01T00:00:00Z</cp:lastPrinted>
  <dcterms:created xsi:type="dcterms:W3CDTF">2020-11-09T11:09:06Z</dcterms:created>
  <dcterms:modified xsi:type="dcterms:W3CDTF">2021-08-23T08:46:15Z</dcterms:modified>
</cp:coreProperties>
</file>